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Lst>
  <p:notesMasterIdLst>
    <p:notesMasterId r:id="rId44"/>
  </p:notesMasterIdLst>
  <p:sldIdLst>
    <p:sldId id="256" r:id="rId3"/>
    <p:sldId id="260" r:id="rId4"/>
    <p:sldId id="314" r:id="rId5"/>
    <p:sldId id="318" r:id="rId6"/>
    <p:sldId id="316" r:id="rId7"/>
    <p:sldId id="269" r:id="rId8"/>
    <p:sldId id="313" r:id="rId9"/>
    <p:sldId id="307" r:id="rId10"/>
    <p:sldId id="265" r:id="rId11"/>
    <p:sldId id="309" r:id="rId12"/>
    <p:sldId id="311" r:id="rId13"/>
    <p:sldId id="266" r:id="rId14"/>
    <p:sldId id="308" r:id="rId15"/>
    <p:sldId id="270" r:id="rId16"/>
    <p:sldId id="285" r:id="rId17"/>
    <p:sldId id="275" r:id="rId18"/>
    <p:sldId id="312" r:id="rId19"/>
    <p:sldId id="315" r:id="rId20"/>
    <p:sldId id="306" r:id="rId21"/>
    <p:sldId id="310" r:id="rId22"/>
    <p:sldId id="257" r:id="rId23"/>
    <p:sldId id="317" r:id="rId24"/>
    <p:sldId id="258" r:id="rId25"/>
    <p:sldId id="259"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Lst>
  <p:sldSz cx="9144000" cy="5143500" type="screen16x9"/>
  <p:notesSz cx="6858000" cy="9144000"/>
  <p:embeddedFontLst>
    <p:embeddedFont>
      <p:font typeface="Amatic SC" pitchFamily="2" charset="-79"/>
      <p:regular r:id="rId45"/>
      <p:bold r:id="rId46"/>
    </p:embeddedFont>
    <p:embeddedFont>
      <p:font typeface="Bellota Text" pitchFamily="2" charset="77"/>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Hammersmith One" panose="02010703030501060504" pitchFamily="2" charset="77"/>
      <p:regular r:id="rId55"/>
    </p:embeddedFont>
    <p:embeddedFont>
      <p:font typeface="Istok Web" panose="020F0603030403020204" pitchFamily="34" charset="77"/>
      <p:regular r:id="rId56"/>
      <p:bold r:id="rId57"/>
      <p:italic r:id="rId58"/>
      <p:boldItalic r:id="rId59"/>
    </p:embeddedFont>
    <p:embeddedFont>
      <p:font typeface="Nunito" pitchFamily="2" charset="77"/>
      <p:regular r:id="rId60"/>
      <p:bold r:id="rId61"/>
      <p:italic r:id="rId62"/>
      <p:boldItalic r:id="rId63"/>
    </p:embeddedFont>
    <p:embeddedFont>
      <p:font typeface="Proxima Nova" panose="02000506030000020004" pitchFamily="2" charset="0"/>
      <p:regular r:id="rId64"/>
      <p:bold r:id="rId65"/>
      <p:italic r:id="rId66"/>
      <p:boldItalic r:id="rId67"/>
    </p:embeddedFont>
    <p:embeddedFont>
      <p:font typeface="Proxima Nova Semibold" panose="02000506030000020004"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510AB6-6A49-4A86-A2F7-06FA4105ADBD}">
  <a:tblStyle styleId="{A2510AB6-6A49-4A86-A2F7-06FA4105AD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9"/>
    <p:restoredTop sz="94754"/>
  </p:normalViewPr>
  <p:slideViewPr>
    <p:cSldViewPr snapToGrid="0" snapToObjects="1">
      <p:cViewPr>
        <p:scale>
          <a:sx n="95" d="100"/>
          <a:sy n="95" d="100"/>
        </p:scale>
        <p:origin x="240" y="85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c62514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c62514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c62514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c62514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02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c62514182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bc62514182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8"/>
        <p:cNvGrpSpPr/>
        <p:nvPr/>
      </p:nvGrpSpPr>
      <p:grpSpPr>
        <a:xfrm>
          <a:off x="0" y="0"/>
          <a:ext cx="0" cy="0"/>
          <a:chOff x="0" y="0"/>
          <a:chExt cx="0" cy="0"/>
        </a:xfrm>
      </p:grpSpPr>
      <p:sp>
        <p:nvSpPr>
          <p:cNvPr id="4509" name="Google Shape;4509;gbc62514182_0_5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0" name="Google Shape;4510;gbc62514182_0_5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720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bc62514182_0_5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bc62514182_0_5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385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b18b3bb6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b18b3bb6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b18b3bb6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b18b3bb6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50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02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29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4"/>
        <p:cNvGrpSpPr/>
        <p:nvPr/>
      </p:nvGrpSpPr>
      <p:grpSpPr>
        <a:xfrm>
          <a:off x="0" y="0"/>
          <a:ext cx="0" cy="0"/>
          <a:chOff x="0" y="0"/>
          <a:chExt cx="0" cy="0"/>
        </a:xfrm>
      </p:grpSpPr>
      <p:sp>
        <p:nvSpPr>
          <p:cNvPr id="4835" name="Google Shape;4835;gbc62514182_0_13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6" name="Google Shape;4836;gbc62514182_0_13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1"/>
        <p:cNvGrpSpPr/>
        <p:nvPr/>
      </p:nvGrpSpPr>
      <p:grpSpPr>
        <a:xfrm>
          <a:off x="0" y="0"/>
          <a:ext cx="0" cy="0"/>
          <a:chOff x="0" y="0"/>
          <a:chExt cx="0" cy="0"/>
        </a:xfrm>
      </p:grpSpPr>
      <p:sp>
        <p:nvSpPr>
          <p:cNvPr id="4842" name="Google Shape;4842;gbc62514182_0_13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3" name="Google Shape;4843;gbc62514182_0_13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bc62514182_0_13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bc62514182_0_1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3"/>
        <p:cNvGrpSpPr/>
        <p:nvPr/>
      </p:nvGrpSpPr>
      <p:grpSpPr>
        <a:xfrm>
          <a:off x="0" y="0"/>
          <a:ext cx="0" cy="0"/>
          <a:chOff x="0" y="0"/>
          <a:chExt cx="0" cy="0"/>
        </a:xfrm>
      </p:grpSpPr>
      <p:sp>
        <p:nvSpPr>
          <p:cNvPr id="4884" name="Google Shape;4884;gbc62514182_0_13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5" name="Google Shape;4885;gbc62514182_0_13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bc62514182_0_13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bc62514182_0_13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7"/>
        <p:cNvGrpSpPr/>
        <p:nvPr/>
      </p:nvGrpSpPr>
      <p:grpSpPr>
        <a:xfrm>
          <a:off x="0" y="0"/>
          <a:ext cx="0" cy="0"/>
          <a:chOff x="0" y="0"/>
          <a:chExt cx="0" cy="0"/>
        </a:xfrm>
      </p:grpSpPr>
      <p:sp>
        <p:nvSpPr>
          <p:cNvPr id="8008" name="Google Shape;8008;gbc62514182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9" name="Google Shape;8009;gbc62514182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6"/>
        <p:cNvGrpSpPr/>
        <p:nvPr/>
      </p:nvGrpSpPr>
      <p:grpSpPr>
        <a:xfrm>
          <a:off x="0" y="0"/>
          <a:ext cx="0" cy="0"/>
          <a:chOff x="0" y="0"/>
          <a:chExt cx="0" cy="0"/>
        </a:xfrm>
      </p:grpSpPr>
      <p:sp>
        <p:nvSpPr>
          <p:cNvPr id="8427" name="Google Shape;8427;gbc62514182_0_16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8" name="Google Shape;8428;gbc62514182_0_16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6"/>
        <p:cNvGrpSpPr/>
        <p:nvPr/>
      </p:nvGrpSpPr>
      <p:grpSpPr>
        <a:xfrm>
          <a:off x="0" y="0"/>
          <a:ext cx="0" cy="0"/>
          <a:chOff x="0" y="0"/>
          <a:chExt cx="0" cy="0"/>
        </a:xfrm>
      </p:grpSpPr>
      <p:sp>
        <p:nvSpPr>
          <p:cNvPr id="8597" name="Google Shape;8597;gbc62514182_0_16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8" name="Google Shape;8598;gbc62514182_0_16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1"/>
        <p:cNvGrpSpPr/>
        <p:nvPr/>
      </p:nvGrpSpPr>
      <p:grpSpPr>
        <a:xfrm>
          <a:off x="0" y="0"/>
          <a:ext cx="0" cy="0"/>
          <a:chOff x="0" y="0"/>
          <a:chExt cx="0" cy="0"/>
        </a:xfrm>
      </p:grpSpPr>
      <p:sp>
        <p:nvSpPr>
          <p:cNvPr id="9002" name="Google Shape;9002;gbc62514182_0_17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3" name="Google Shape;9003;gbc62514182_0_17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c62514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c62514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8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1"/>
        <p:cNvGrpSpPr/>
        <p:nvPr/>
      </p:nvGrpSpPr>
      <p:grpSpPr>
        <a:xfrm>
          <a:off x="0" y="0"/>
          <a:ext cx="0" cy="0"/>
          <a:chOff x="0" y="0"/>
          <a:chExt cx="0" cy="0"/>
        </a:xfrm>
      </p:grpSpPr>
      <p:sp>
        <p:nvSpPr>
          <p:cNvPr id="9382" name="Google Shape;9382;gbc62514182_0_1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3" name="Google Shape;9383;gbc62514182_0_1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5"/>
        <p:cNvGrpSpPr/>
        <p:nvPr/>
      </p:nvGrpSpPr>
      <p:grpSpPr>
        <a:xfrm>
          <a:off x="0" y="0"/>
          <a:ext cx="0" cy="0"/>
          <a:chOff x="0" y="0"/>
          <a:chExt cx="0" cy="0"/>
        </a:xfrm>
      </p:grpSpPr>
      <p:sp>
        <p:nvSpPr>
          <p:cNvPr id="9796" name="Google Shape;9796;gbc62514182_0_18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7" name="Google Shape;9797;gbc62514182_0_18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6"/>
        <p:cNvGrpSpPr/>
        <p:nvPr/>
      </p:nvGrpSpPr>
      <p:grpSpPr>
        <a:xfrm>
          <a:off x="0" y="0"/>
          <a:ext cx="0" cy="0"/>
          <a:chOff x="0" y="0"/>
          <a:chExt cx="0" cy="0"/>
        </a:xfrm>
      </p:grpSpPr>
      <p:sp>
        <p:nvSpPr>
          <p:cNvPr id="10157" name="Google Shape;10157;gbc62514182_0_18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8" name="Google Shape;10158;gbc62514182_0_18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6"/>
        <p:cNvGrpSpPr/>
        <p:nvPr/>
      </p:nvGrpSpPr>
      <p:grpSpPr>
        <a:xfrm>
          <a:off x="0" y="0"/>
          <a:ext cx="0" cy="0"/>
          <a:chOff x="0" y="0"/>
          <a:chExt cx="0" cy="0"/>
        </a:xfrm>
      </p:grpSpPr>
      <p:sp>
        <p:nvSpPr>
          <p:cNvPr id="10667" name="Google Shape;10667;gbc62514182_0_18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8" name="Google Shape;10668;gbc62514182_0_18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6"/>
        <p:cNvGrpSpPr/>
        <p:nvPr/>
      </p:nvGrpSpPr>
      <p:grpSpPr>
        <a:xfrm>
          <a:off x="0" y="0"/>
          <a:ext cx="0" cy="0"/>
          <a:chOff x="0" y="0"/>
          <a:chExt cx="0" cy="0"/>
        </a:xfrm>
      </p:grpSpPr>
      <p:sp>
        <p:nvSpPr>
          <p:cNvPr id="11287" name="Google Shape;11287;gbc62514182_0_19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8" name="Google Shape;11288;gbc62514182_0_19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0"/>
        <p:cNvGrpSpPr/>
        <p:nvPr/>
      </p:nvGrpSpPr>
      <p:grpSpPr>
        <a:xfrm>
          <a:off x="0" y="0"/>
          <a:ext cx="0" cy="0"/>
          <a:chOff x="0" y="0"/>
          <a:chExt cx="0" cy="0"/>
        </a:xfrm>
      </p:grpSpPr>
      <p:sp>
        <p:nvSpPr>
          <p:cNvPr id="11881" name="Google Shape;11881;gbc62514182_0_20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2" name="Google Shape;11882;gbc62514182_0_20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1"/>
        <p:cNvGrpSpPr/>
        <p:nvPr/>
      </p:nvGrpSpPr>
      <p:grpSpPr>
        <a:xfrm>
          <a:off x="0" y="0"/>
          <a:ext cx="0" cy="0"/>
          <a:chOff x="0" y="0"/>
          <a:chExt cx="0" cy="0"/>
        </a:xfrm>
      </p:grpSpPr>
      <p:sp>
        <p:nvSpPr>
          <p:cNvPr id="12202" name="Google Shape;12202;gbc62514182_0_20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3" name="Google Shape;12203;gbc62514182_0_20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6"/>
        <p:cNvGrpSpPr/>
        <p:nvPr/>
      </p:nvGrpSpPr>
      <p:grpSpPr>
        <a:xfrm>
          <a:off x="0" y="0"/>
          <a:ext cx="0" cy="0"/>
          <a:chOff x="0" y="0"/>
          <a:chExt cx="0" cy="0"/>
        </a:xfrm>
      </p:grpSpPr>
      <p:sp>
        <p:nvSpPr>
          <p:cNvPr id="12507" name="Google Shape;12507;gbc62514182_0_20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8" name="Google Shape;12508;gbc62514182_0_20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c62514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c62514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16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c62514182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c62514182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c6251418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c6251418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3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c62514182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c6251418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2"/>
        <p:cNvGrpSpPr/>
        <p:nvPr/>
      </p:nvGrpSpPr>
      <p:grpSpPr>
        <a:xfrm>
          <a:off x="0" y="0"/>
          <a:ext cx="0" cy="0"/>
          <a:chOff x="0" y="0"/>
          <a:chExt cx="0" cy="0"/>
        </a:xfrm>
      </p:grpSpPr>
      <p:sp>
        <p:nvSpPr>
          <p:cNvPr id="4493" name="Google Shape;4493;gbc62514182_0_5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4" name="Google Shape;4494;gbc62514182_0_5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latin typeface="Istok Web"/>
                <a:ea typeface="Istok Web"/>
                <a:cs typeface="Istok Web"/>
                <a:sym typeface="Istok Web"/>
              </a:rPr>
              <a:t>Can’t Tell was the third most popular negative reason for all of them but we chose to ignore it because it doesn’t provide insight into specific airline problems. This is one area we could look at in the future to determine what topics the sentiment analysis was unable to categorize. </a:t>
            </a:r>
            <a:endParaRPr dirty="0"/>
          </a:p>
        </p:txBody>
      </p:sp>
    </p:spTree>
    <p:extLst>
      <p:ext uri="{BB962C8B-B14F-4D97-AF65-F5344CB8AC3E}">
        <p14:creationId xmlns:p14="http://schemas.microsoft.com/office/powerpoint/2010/main" val="80390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c62514182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c6251418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497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6_1">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25"/>
          <p:cNvSpPr/>
          <p:nvPr/>
        </p:nvSpPr>
        <p:spPr>
          <a:xfrm rot="10800000" flipH="1">
            <a:off x="85363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5400000" flipH="1">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2_1_1_1_1">
    <p:spTree>
      <p:nvGrpSpPr>
        <p:cNvPr id="1" name="Shape 251"/>
        <p:cNvGrpSpPr/>
        <p:nvPr/>
      </p:nvGrpSpPr>
      <p:grpSpPr>
        <a:xfrm>
          <a:off x="0" y="0"/>
          <a:ext cx="0" cy="0"/>
          <a:chOff x="0" y="0"/>
          <a:chExt cx="0" cy="0"/>
        </a:xfrm>
      </p:grpSpPr>
      <p:sp>
        <p:nvSpPr>
          <p:cNvPr id="252" name="Google Shape;252;p30"/>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0"/>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30"/>
          <p:cNvSpPr txBox="1"/>
          <p:nvPr/>
        </p:nvSpPr>
        <p:spPr>
          <a:xfrm>
            <a:off x="1096750" y="3173600"/>
            <a:ext cx="3512700" cy="105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Istok Web"/>
                <a:ea typeface="Istok Web"/>
                <a:cs typeface="Istok Web"/>
                <a:sym typeface="Istok Web"/>
              </a:rPr>
              <a:t>CREDITS:</a:t>
            </a:r>
            <a:r>
              <a:rPr lang="en" sz="1600">
                <a:solidFill>
                  <a:schemeClr val="dk1"/>
                </a:solidFill>
                <a:latin typeface="Istok Web"/>
                <a:ea typeface="Istok Web"/>
                <a:cs typeface="Istok Web"/>
                <a:sym typeface="Istok Web"/>
              </a:rPr>
              <a:t> This presentation template was created by </a:t>
            </a:r>
            <a:r>
              <a:rPr lang="en" sz="1600" b="1">
                <a:solidFill>
                  <a:schemeClr val="dk1"/>
                </a:solidFill>
                <a:uFill>
                  <a:noFill/>
                </a:uFill>
                <a:latin typeface="Istok Web"/>
                <a:ea typeface="Istok Web"/>
                <a:cs typeface="Istok Web"/>
                <a:sym typeface="Istok Web"/>
                <a:hlinkClick r:id="rId2">
                  <a:extLst>
                    <a:ext uri="{A12FA001-AC4F-418D-AE19-62706E023703}">
                      <ahyp:hlinkClr xmlns:ahyp="http://schemas.microsoft.com/office/drawing/2018/hyperlinkcolor" val="tx"/>
                    </a:ext>
                  </a:extLst>
                </a:hlinkClick>
              </a:rPr>
              <a:t>Slidesgo</a:t>
            </a:r>
            <a:r>
              <a:rPr lang="en" sz="1600">
                <a:solidFill>
                  <a:schemeClr val="dk1"/>
                </a:solidFill>
                <a:latin typeface="Istok Web"/>
                <a:ea typeface="Istok Web"/>
                <a:cs typeface="Istok Web"/>
                <a:sym typeface="Istok Web"/>
              </a:rPr>
              <a:t>, including icons by </a:t>
            </a:r>
            <a:r>
              <a:rPr lang="en" sz="1600" b="1">
                <a:solidFill>
                  <a:schemeClr val="dk1"/>
                </a:solidFill>
                <a:uFill>
                  <a:noFill/>
                </a:uFill>
                <a:latin typeface="Istok Web"/>
                <a:ea typeface="Istok Web"/>
                <a:cs typeface="Istok Web"/>
                <a:sym typeface="Istok Web"/>
                <a:hlinkClick r:id="rId3">
                  <a:extLst>
                    <a:ext uri="{A12FA001-AC4F-418D-AE19-62706E023703}">
                      <ahyp:hlinkClr xmlns:ahyp="http://schemas.microsoft.com/office/drawing/2018/hyperlinkcolor" val="tx"/>
                    </a:ext>
                  </a:extLst>
                </a:hlinkClick>
              </a:rPr>
              <a:t>Flaticon</a:t>
            </a:r>
            <a:r>
              <a:rPr lang="en" sz="1600">
                <a:solidFill>
                  <a:schemeClr val="dk1"/>
                </a:solidFill>
                <a:latin typeface="Istok Web"/>
                <a:ea typeface="Istok Web"/>
                <a:cs typeface="Istok Web"/>
                <a:sym typeface="Istok Web"/>
              </a:rPr>
              <a:t>, and infographics &amp; images by </a:t>
            </a:r>
            <a:r>
              <a:rPr lang="en" sz="1600" b="1">
                <a:solidFill>
                  <a:schemeClr val="dk1"/>
                </a:solidFill>
                <a:uFill>
                  <a:noFill/>
                </a:uFill>
                <a:latin typeface="Istok Web"/>
                <a:ea typeface="Istok Web"/>
                <a:cs typeface="Istok Web"/>
                <a:sym typeface="Istok Web"/>
                <a:hlinkClick r:id="rId4">
                  <a:extLst>
                    <a:ext uri="{A12FA001-AC4F-418D-AE19-62706E023703}">
                      <ahyp:hlinkClr xmlns:ahyp="http://schemas.microsoft.com/office/drawing/2018/hyperlinkcolor" val="tx"/>
                    </a:ext>
                  </a:extLst>
                </a:hlinkClick>
              </a:rPr>
              <a:t>Freepik</a:t>
            </a:r>
            <a:r>
              <a:rPr lang="en" sz="1500">
                <a:solidFill>
                  <a:srgbClr val="000000"/>
                </a:solidFill>
                <a:latin typeface="Hammersmith One"/>
                <a:ea typeface="Hammersmith One"/>
                <a:cs typeface="Hammersmith One"/>
                <a:sym typeface="Hammersmith One"/>
              </a:rPr>
              <a:t> </a:t>
            </a:r>
            <a:endParaRPr sz="1500">
              <a:solidFill>
                <a:srgbClr val="000000"/>
              </a:solidFill>
              <a:latin typeface="Hammersmith One"/>
              <a:ea typeface="Hammersmith One"/>
              <a:cs typeface="Hammersmith One"/>
              <a:sym typeface="Hammersmith One"/>
            </a:endParaRPr>
          </a:p>
        </p:txBody>
      </p:sp>
      <p:sp>
        <p:nvSpPr>
          <p:cNvPr id="255" name="Google Shape;255;p30"/>
          <p:cNvSpPr/>
          <p:nvPr/>
        </p:nvSpPr>
        <p:spPr>
          <a:xfrm>
            <a:off x="0" y="-250"/>
            <a:ext cx="607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0292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6078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54871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2" name="Google Shape;52;p7"/>
          <p:cNvSpPr/>
          <p:nvPr/>
        </p:nvSpPr>
        <p:spPr>
          <a:xfrm>
            <a:off x="0" y="4636300"/>
            <a:ext cx="710400" cy="51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60777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2618525" y="2457969"/>
            <a:ext cx="3855900" cy="50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body" idx="1"/>
          </p:nvPr>
        </p:nvSpPr>
        <p:spPr>
          <a:xfrm>
            <a:off x="2497025" y="2991325"/>
            <a:ext cx="4098900" cy="1208400"/>
          </a:xfrm>
          <a:prstGeom prst="rect">
            <a:avLst/>
          </a:prstGeom>
        </p:spPr>
        <p:txBody>
          <a:bodyPr spcFirstLastPara="1" wrap="square" lIns="91425" tIns="91425" rIns="91425" bIns="91425" anchor="ctr" anchorCtr="0">
            <a:noAutofit/>
          </a:bodyPr>
          <a:lstStyle>
            <a:lvl1pPr marL="457200" lvl="0" indent="-304800" algn="ctr">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 name="Google Shape;56;p7"/>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277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607675" y="932200"/>
            <a:ext cx="108300" cy="42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5400000">
            <a:off x="4510925" y="-3598250"/>
            <a:ext cx="108300" cy="916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body" idx="1"/>
          </p:nvPr>
        </p:nvSpPr>
        <p:spPr>
          <a:xfrm>
            <a:off x="859200" y="1203675"/>
            <a:ext cx="7683900" cy="3365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Istok Web"/>
              <a:buAutoNum type="arabicPeriod"/>
              <a:defRPr sz="1200">
                <a:latin typeface="Istok Web"/>
                <a:ea typeface="Istok Web"/>
                <a:cs typeface="Istok Web"/>
                <a:sym typeface="Istok Web"/>
              </a:defRPr>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6" name="Google Shape;36;p4"/>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body" idx="1"/>
          </p:nvPr>
        </p:nvSpPr>
        <p:spPr>
          <a:xfrm>
            <a:off x="1324100" y="3357525"/>
            <a:ext cx="3247800" cy="3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2200">
                <a:solidFill>
                  <a:schemeClr val="dk1"/>
                </a:solidFill>
                <a:latin typeface="Hammersmith One"/>
                <a:ea typeface="Hammersmith One"/>
                <a:cs typeface="Hammersmith One"/>
                <a:sym typeface="Hammersmith One"/>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body" idx="2"/>
          </p:nvPr>
        </p:nvSpPr>
        <p:spPr>
          <a:xfrm>
            <a:off x="4572100" y="3357525"/>
            <a:ext cx="3247800" cy="3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2200">
                <a:solidFill>
                  <a:schemeClr val="dk1"/>
                </a:solidFill>
                <a:latin typeface="Hammersmith One"/>
                <a:ea typeface="Hammersmith One"/>
                <a:cs typeface="Hammersmith One"/>
                <a:sym typeface="Hammersmith One"/>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5"/>
          <p:cNvSpPr txBox="1">
            <a:spLocks noGrp="1"/>
          </p:cNvSpPr>
          <p:nvPr>
            <p:ph type="subTitle" idx="3"/>
          </p:nvPr>
        </p:nvSpPr>
        <p:spPr>
          <a:xfrm>
            <a:off x="1507400" y="3799925"/>
            <a:ext cx="2881200" cy="45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subTitle" idx="4"/>
          </p:nvPr>
        </p:nvSpPr>
        <p:spPr>
          <a:xfrm>
            <a:off x="4755400" y="3799969"/>
            <a:ext cx="28812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2039125" y="1882350"/>
            <a:ext cx="3523800" cy="65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4800"/>
            </a:lvl1pPr>
            <a:lvl2pPr lvl="1" rtl="0">
              <a:spcBef>
                <a:spcPts val="0"/>
              </a:spcBef>
              <a:spcAft>
                <a:spcPts val="0"/>
              </a:spcAft>
              <a:buSzPts val="2800"/>
              <a:buNone/>
              <a:defRPr>
                <a:latin typeface="Istok Web"/>
                <a:ea typeface="Istok Web"/>
                <a:cs typeface="Istok Web"/>
                <a:sym typeface="Istok Web"/>
              </a:defRPr>
            </a:lvl2pPr>
            <a:lvl3pPr lvl="2" rtl="0">
              <a:spcBef>
                <a:spcPts val="0"/>
              </a:spcBef>
              <a:spcAft>
                <a:spcPts val="0"/>
              </a:spcAft>
              <a:buSzPts val="2800"/>
              <a:buNone/>
              <a:defRPr>
                <a:latin typeface="Istok Web"/>
                <a:ea typeface="Istok Web"/>
                <a:cs typeface="Istok Web"/>
                <a:sym typeface="Istok Web"/>
              </a:defRPr>
            </a:lvl3pPr>
            <a:lvl4pPr lvl="3" rtl="0">
              <a:spcBef>
                <a:spcPts val="0"/>
              </a:spcBef>
              <a:spcAft>
                <a:spcPts val="0"/>
              </a:spcAft>
              <a:buSzPts val="2800"/>
              <a:buNone/>
              <a:defRPr>
                <a:latin typeface="Istok Web"/>
                <a:ea typeface="Istok Web"/>
                <a:cs typeface="Istok Web"/>
                <a:sym typeface="Istok Web"/>
              </a:defRPr>
            </a:lvl4pPr>
            <a:lvl5pPr lvl="4" rtl="0">
              <a:spcBef>
                <a:spcPts val="0"/>
              </a:spcBef>
              <a:spcAft>
                <a:spcPts val="0"/>
              </a:spcAft>
              <a:buSzPts val="2800"/>
              <a:buNone/>
              <a:defRPr>
                <a:latin typeface="Istok Web"/>
                <a:ea typeface="Istok Web"/>
                <a:cs typeface="Istok Web"/>
                <a:sym typeface="Istok Web"/>
              </a:defRPr>
            </a:lvl5pPr>
            <a:lvl6pPr lvl="5" rtl="0">
              <a:spcBef>
                <a:spcPts val="0"/>
              </a:spcBef>
              <a:spcAft>
                <a:spcPts val="0"/>
              </a:spcAft>
              <a:buSzPts val="2800"/>
              <a:buNone/>
              <a:defRPr>
                <a:latin typeface="Istok Web"/>
                <a:ea typeface="Istok Web"/>
                <a:cs typeface="Istok Web"/>
                <a:sym typeface="Istok Web"/>
              </a:defRPr>
            </a:lvl6pPr>
            <a:lvl7pPr lvl="6" rtl="0">
              <a:spcBef>
                <a:spcPts val="0"/>
              </a:spcBef>
              <a:spcAft>
                <a:spcPts val="0"/>
              </a:spcAft>
              <a:buSzPts val="2800"/>
              <a:buNone/>
              <a:defRPr>
                <a:latin typeface="Istok Web"/>
                <a:ea typeface="Istok Web"/>
                <a:cs typeface="Istok Web"/>
                <a:sym typeface="Istok Web"/>
              </a:defRPr>
            </a:lvl7pPr>
            <a:lvl8pPr lvl="7" rtl="0">
              <a:spcBef>
                <a:spcPts val="0"/>
              </a:spcBef>
              <a:spcAft>
                <a:spcPts val="0"/>
              </a:spcAft>
              <a:buSzPts val="2800"/>
              <a:buNone/>
              <a:defRPr>
                <a:latin typeface="Istok Web"/>
                <a:ea typeface="Istok Web"/>
                <a:cs typeface="Istok Web"/>
                <a:sym typeface="Istok Web"/>
              </a:defRPr>
            </a:lvl8pPr>
            <a:lvl9pPr lvl="8" rtl="0">
              <a:spcBef>
                <a:spcPts val="0"/>
              </a:spcBef>
              <a:spcAft>
                <a:spcPts val="0"/>
              </a:spcAft>
              <a:buSzPts val="2800"/>
              <a:buNone/>
              <a:defRPr>
                <a:latin typeface="Istok Web"/>
                <a:ea typeface="Istok Web"/>
                <a:cs typeface="Istok Web"/>
                <a:sym typeface="Istok Web"/>
              </a:defRPr>
            </a:lvl9pPr>
          </a:lstStyle>
          <a:p>
            <a:endParaRPr/>
          </a:p>
        </p:txBody>
      </p:sp>
      <p:sp>
        <p:nvSpPr>
          <p:cNvPr id="115" name="Google Shape;115;p16"/>
          <p:cNvSpPr txBox="1">
            <a:spLocks noGrp="1"/>
          </p:cNvSpPr>
          <p:nvPr>
            <p:ph type="subTitle" idx="1"/>
          </p:nvPr>
        </p:nvSpPr>
        <p:spPr>
          <a:xfrm>
            <a:off x="1305700" y="2546825"/>
            <a:ext cx="4257300" cy="731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6"/>
          <p:cNvSpPr/>
          <p:nvPr/>
        </p:nvSpPr>
        <p:spPr>
          <a:xfrm flipH="1">
            <a:off x="-100" y="4685400"/>
            <a:ext cx="62004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6092000"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rot="5400000">
            <a:off x="3012625" y="1593400"/>
            <a:ext cx="108300" cy="613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3666025" y="1859225"/>
            <a:ext cx="3595500" cy="68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800"/>
            </a:lvl1pPr>
            <a:lvl2pPr lvl="1" rtl="0">
              <a:spcBef>
                <a:spcPts val="0"/>
              </a:spcBef>
              <a:spcAft>
                <a:spcPts val="0"/>
              </a:spcAft>
              <a:buSzPts val="2800"/>
              <a:buNone/>
              <a:defRPr>
                <a:latin typeface="Istok Web"/>
                <a:ea typeface="Istok Web"/>
                <a:cs typeface="Istok Web"/>
                <a:sym typeface="Istok Web"/>
              </a:defRPr>
            </a:lvl2pPr>
            <a:lvl3pPr lvl="2" rtl="0">
              <a:spcBef>
                <a:spcPts val="0"/>
              </a:spcBef>
              <a:spcAft>
                <a:spcPts val="0"/>
              </a:spcAft>
              <a:buSzPts val="2800"/>
              <a:buNone/>
              <a:defRPr>
                <a:latin typeface="Istok Web"/>
                <a:ea typeface="Istok Web"/>
                <a:cs typeface="Istok Web"/>
                <a:sym typeface="Istok Web"/>
              </a:defRPr>
            </a:lvl3pPr>
            <a:lvl4pPr lvl="3" rtl="0">
              <a:spcBef>
                <a:spcPts val="0"/>
              </a:spcBef>
              <a:spcAft>
                <a:spcPts val="0"/>
              </a:spcAft>
              <a:buSzPts val="2800"/>
              <a:buNone/>
              <a:defRPr>
                <a:latin typeface="Istok Web"/>
                <a:ea typeface="Istok Web"/>
                <a:cs typeface="Istok Web"/>
                <a:sym typeface="Istok Web"/>
              </a:defRPr>
            </a:lvl4pPr>
            <a:lvl5pPr lvl="4" rtl="0">
              <a:spcBef>
                <a:spcPts val="0"/>
              </a:spcBef>
              <a:spcAft>
                <a:spcPts val="0"/>
              </a:spcAft>
              <a:buSzPts val="2800"/>
              <a:buNone/>
              <a:defRPr>
                <a:latin typeface="Istok Web"/>
                <a:ea typeface="Istok Web"/>
                <a:cs typeface="Istok Web"/>
                <a:sym typeface="Istok Web"/>
              </a:defRPr>
            </a:lvl5pPr>
            <a:lvl6pPr lvl="5" rtl="0">
              <a:spcBef>
                <a:spcPts val="0"/>
              </a:spcBef>
              <a:spcAft>
                <a:spcPts val="0"/>
              </a:spcAft>
              <a:buSzPts val="2800"/>
              <a:buNone/>
              <a:defRPr>
                <a:latin typeface="Istok Web"/>
                <a:ea typeface="Istok Web"/>
                <a:cs typeface="Istok Web"/>
                <a:sym typeface="Istok Web"/>
              </a:defRPr>
            </a:lvl6pPr>
            <a:lvl7pPr lvl="6" rtl="0">
              <a:spcBef>
                <a:spcPts val="0"/>
              </a:spcBef>
              <a:spcAft>
                <a:spcPts val="0"/>
              </a:spcAft>
              <a:buSzPts val="2800"/>
              <a:buNone/>
              <a:defRPr>
                <a:latin typeface="Istok Web"/>
                <a:ea typeface="Istok Web"/>
                <a:cs typeface="Istok Web"/>
                <a:sym typeface="Istok Web"/>
              </a:defRPr>
            </a:lvl7pPr>
            <a:lvl8pPr lvl="7" rtl="0">
              <a:spcBef>
                <a:spcPts val="0"/>
              </a:spcBef>
              <a:spcAft>
                <a:spcPts val="0"/>
              </a:spcAft>
              <a:buSzPts val="2800"/>
              <a:buNone/>
              <a:defRPr>
                <a:latin typeface="Istok Web"/>
                <a:ea typeface="Istok Web"/>
                <a:cs typeface="Istok Web"/>
                <a:sym typeface="Istok Web"/>
              </a:defRPr>
            </a:lvl8pPr>
            <a:lvl9pPr lvl="8" rtl="0">
              <a:spcBef>
                <a:spcPts val="0"/>
              </a:spcBef>
              <a:spcAft>
                <a:spcPts val="0"/>
              </a:spcAft>
              <a:buSzPts val="2800"/>
              <a:buNone/>
              <a:defRPr>
                <a:latin typeface="Istok Web"/>
                <a:ea typeface="Istok Web"/>
                <a:cs typeface="Istok Web"/>
                <a:sym typeface="Istok Web"/>
              </a:defRPr>
            </a:lvl9pPr>
          </a:lstStyle>
          <a:p>
            <a:endParaRPr/>
          </a:p>
        </p:txBody>
      </p:sp>
      <p:sp>
        <p:nvSpPr>
          <p:cNvPr id="121" name="Google Shape;121;p17"/>
          <p:cNvSpPr txBox="1">
            <a:spLocks noGrp="1"/>
          </p:cNvSpPr>
          <p:nvPr>
            <p:ph type="subTitle" idx="1"/>
          </p:nvPr>
        </p:nvSpPr>
        <p:spPr>
          <a:xfrm>
            <a:off x="3684575" y="2583575"/>
            <a:ext cx="4258500" cy="104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7"/>
          <p:cNvSpPr/>
          <p:nvPr/>
        </p:nvSpPr>
        <p:spPr>
          <a:xfrm>
            <a:off x="0" y="4685275"/>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rot="5400000">
            <a:off x="4522475" y="83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33"/>
        <p:cNvGrpSpPr/>
        <p:nvPr/>
      </p:nvGrpSpPr>
      <p:grpSpPr>
        <a:xfrm>
          <a:off x="0" y="0"/>
          <a:ext cx="0" cy="0"/>
          <a:chOff x="0" y="0"/>
          <a:chExt cx="0" cy="0"/>
        </a:xfrm>
      </p:grpSpPr>
      <p:sp>
        <p:nvSpPr>
          <p:cNvPr id="134" name="Google Shape;134;p19"/>
          <p:cNvSpPr/>
          <p:nvPr/>
        </p:nvSpPr>
        <p:spPr>
          <a:xfrm>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0" y="4685275"/>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5400000">
            <a:off x="4517850" y="81400"/>
            <a:ext cx="108300" cy="915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subTitle" idx="1"/>
          </p:nvPr>
        </p:nvSpPr>
        <p:spPr>
          <a:xfrm>
            <a:off x="989100"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9"/>
          <p:cNvSpPr txBox="1">
            <a:spLocks noGrp="1"/>
          </p:cNvSpPr>
          <p:nvPr>
            <p:ph type="subTitle" idx="2"/>
          </p:nvPr>
        </p:nvSpPr>
        <p:spPr>
          <a:xfrm>
            <a:off x="878399"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9"/>
          <p:cNvSpPr txBox="1">
            <a:spLocks noGrp="1"/>
          </p:cNvSpPr>
          <p:nvPr>
            <p:ph type="subTitle" idx="3"/>
          </p:nvPr>
        </p:nvSpPr>
        <p:spPr>
          <a:xfrm>
            <a:off x="3605851"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9"/>
          <p:cNvSpPr txBox="1">
            <a:spLocks noGrp="1"/>
          </p:cNvSpPr>
          <p:nvPr>
            <p:ph type="subTitle" idx="4"/>
          </p:nvPr>
        </p:nvSpPr>
        <p:spPr>
          <a:xfrm>
            <a:off x="3495150"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19"/>
          <p:cNvSpPr txBox="1">
            <a:spLocks noGrp="1"/>
          </p:cNvSpPr>
          <p:nvPr>
            <p:ph type="subTitle" idx="5"/>
          </p:nvPr>
        </p:nvSpPr>
        <p:spPr>
          <a:xfrm>
            <a:off x="6222602" y="2998875"/>
            <a:ext cx="1932300" cy="6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9"/>
          <p:cNvSpPr txBox="1">
            <a:spLocks noGrp="1"/>
          </p:cNvSpPr>
          <p:nvPr>
            <p:ph type="subTitle" idx="6"/>
          </p:nvPr>
        </p:nvSpPr>
        <p:spPr>
          <a:xfrm>
            <a:off x="6111901" y="2457550"/>
            <a:ext cx="2153700" cy="40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9"/>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CUSTOM_4">
    <p:spTree>
      <p:nvGrpSpPr>
        <p:cNvPr id="1" name="Shape 158"/>
        <p:cNvGrpSpPr/>
        <p:nvPr/>
      </p:nvGrpSpPr>
      <p:grpSpPr>
        <a:xfrm>
          <a:off x="0" y="0"/>
          <a:ext cx="0" cy="0"/>
          <a:chOff x="0" y="0"/>
          <a:chExt cx="0" cy="0"/>
        </a:xfrm>
      </p:grpSpPr>
      <p:sp>
        <p:nvSpPr>
          <p:cNvPr id="159" name="Google Shape;159;p21"/>
          <p:cNvSpPr/>
          <p:nvPr/>
        </p:nvSpPr>
        <p:spPr>
          <a:xfrm>
            <a:off x="-6900" y="4612125"/>
            <a:ext cx="673800" cy="53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rot="-5400000">
            <a:off x="4517850" y="85600"/>
            <a:ext cx="108300" cy="914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txBox="1">
            <a:spLocks noGrp="1"/>
          </p:cNvSpPr>
          <p:nvPr>
            <p:ph type="subTitle" idx="1"/>
          </p:nvPr>
        </p:nvSpPr>
        <p:spPr>
          <a:xfrm>
            <a:off x="5021650" y="1567276"/>
            <a:ext cx="3100500" cy="486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100"/>
              <a:buNone/>
              <a:defRPr sz="2200">
                <a:solidFill>
                  <a:schemeClr val="dk1"/>
                </a:solidFill>
                <a:latin typeface="Hammersmith One"/>
                <a:ea typeface="Hammersmith One"/>
                <a:cs typeface="Hammersmith One"/>
                <a:sym typeface="Hammersmith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3" name="Google Shape;163;p21"/>
          <p:cNvSpPr txBox="1">
            <a:spLocks noGrp="1"/>
          </p:cNvSpPr>
          <p:nvPr>
            <p:ph type="body" idx="2"/>
          </p:nvPr>
        </p:nvSpPr>
        <p:spPr>
          <a:xfrm>
            <a:off x="4687000" y="2436275"/>
            <a:ext cx="3435300" cy="12234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Char char="●"/>
              <a:defRPr sz="1600">
                <a:solidFill>
                  <a:schemeClr val="dk1"/>
                </a:solidFill>
              </a:defRPr>
            </a:lvl1pPr>
            <a:lvl2pPr marL="914400" lvl="1" indent="-317500" rtl="0">
              <a:spcBef>
                <a:spcPts val="0"/>
              </a:spcBef>
              <a:spcAft>
                <a:spcPts val="0"/>
              </a:spcAft>
              <a:buSzPts val="1400"/>
              <a:buFont typeface="Nunito"/>
              <a:buChar char="○"/>
              <a:defRPr/>
            </a:lvl2pPr>
            <a:lvl3pPr marL="1371600" lvl="2" indent="-317500" rtl="0">
              <a:spcBef>
                <a:spcPts val="0"/>
              </a:spcBef>
              <a:spcAft>
                <a:spcPts val="0"/>
              </a:spcAft>
              <a:buSzPts val="1400"/>
              <a:buFont typeface="Nunito"/>
              <a:buChar char="■"/>
              <a:defRPr/>
            </a:lvl3pPr>
            <a:lvl4pPr marL="1828800" lvl="3" indent="-317500" rtl="0">
              <a:spcBef>
                <a:spcPts val="0"/>
              </a:spcBef>
              <a:spcAft>
                <a:spcPts val="0"/>
              </a:spcAft>
              <a:buSzPts val="1400"/>
              <a:buFont typeface="Nunito"/>
              <a:buChar char="●"/>
              <a:defRPr/>
            </a:lvl4pPr>
            <a:lvl5pPr marL="2286000" lvl="4" indent="-317500" rtl="0">
              <a:spcBef>
                <a:spcPts val="0"/>
              </a:spcBef>
              <a:spcAft>
                <a:spcPts val="0"/>
              </a:spcAft>
              <a:buSzPts val="1400"/>
              <a:buFont typeface="Nunito"/>
              <a:buChar char="○"/>
              <a:defRPr/>
            </a:lvl5pPr>
            <a:lvl6pPr marL="2743200" lvl="5" indent="-317500" rtl="0">
              <a:spcBef>
                <a:spcPts val="0"/>
              </a:spcBef>
              <a:spcAft>
                <a:spcPts val="0"/>
              </a:spcAft>
              <a:buSzPts val="1400"/>
              <a:buFont typeface="Nunito"/>
              <a:buChar char="■"/>
              <a:defRPr/>
            </a:lvl6pPr>
            <a:lvl7pPr marL="3200400" lvl="6" indent="-317500" rtl="0">
              <a:spcBef>
                <a:spcPts val="0"/>
              </a:spcBef>
              <a:spcAft>
                <a:spcPts val="0"/>
              </a:spcAft>
              <a:buSzPts val="1400"/>
              <a:buFont typeface="Nunito"/>
              <a:buChar char="●"/>
              <a:defRPr/>
            </a:lvl7pPr>
            <a:lvl8pPr marL="3657600" lvl="7" indent="-317500" rtl="0">
              <a:spcBef>
                <a:spcPts val="0"/>
              </a:spcBef>
              <a:spcAft>
                <a:spcPts val="0"/>
              </a:spcAft>
              <a:buSzPts val="1400"/>
              <a:buFont typeface="Nunito"/>
              <a:buChar char="○"/>
              <a:defRPr/>
            </a:lvl8pPr>
            <a:lvl9pPr marL="4114800" lvl="8" indent="-317500" rtl="0">
              <a:spcBef>
                <a:spcPts val="0"/>
              </a:spcBef>
              <a:spcAft>
                <a:spcPts val="0"/>
              </a:spcAft>
              <a:buSzPts val="1400"/>
              <a:buFont typeface="Nunito"/>
              <a:buChar char="■"/>
              <a:defRPr/>
            </a:lvl9pPr>
          </a:lstStyle>
          <a:p>
            <a:endParaRPr/>
          </a:p>
        </p:txBody>
      </p:sp>
      <p:sp>
        <p:nvSpPr>
          <p:cNvPr id="164" name="Google Shape;164;p21"/>
          <p:cNvSpPr txBox="1">
            <a:spLocks noGrp="1"/>
          </p:cNvSpPr>
          <p:nvPr>
            <p:ph type="title"/>
          </p:nvPr>
        </p:nvSpPr>
        <p:spPr>
          <a:xfrm>
            <a:off x="1105000" y="1567275"/>
            <a:ext cx="3435300" cy="209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5"/>
        <p:cNvGrpSpPr/>
        <p:nvPr/>
      </p:nvGrpSpPr>
      <p:grpSpPr>
        <a:xfrm>
          <a:off x="0" y="0"/>
          <a:ext cx="0" cy="0"/>
          <a:chOff x="0" y="0"/>
          <a:chExt cx="0" cy="0"/>
        </a:xfrm>
      </p:grpSpPr>
      <p:sp>
        <p:nvSpPr>
          <p:cNvPr id="166" name="Google Shape;166;p22"/>
          <p:cNvSpPr/>
          <p:nvPr/>
        </p:nvSpPr>
        <p:spPr>
          <a:xfrm flipH="1">
            <a:off x="-125" y="0"/>
            <a:ext cx="607800" cy="92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5400000" flipH="1">
            <a:off x="4492325" y="-36043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5400000" flipH="1">
            <a:off x="4517850" y="81850"/>
            <a:ext cx="108300" cy="915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flipH="1">
            <a:off x="607675" y="0"/>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txBox="1">
            <a:spLocks noGrp="1"/>
          </p:cNvSpPr>
          <p:nvPr>
            <p:ph type="subTitle" idx="1"/>
          </p:nvPr>
        </p:nvSpPr>
        <p:spPr>
          <a:xfrm>
            <a:off x="529800" y="3125775"/>
            <a:ext cx="2021100" cy="59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2"/>
          <p:cNvSpPr txBox="1">
            <a:spLocks noGrp="1"/>
          </p:cNvSpPr>
          <p:nvPr>
            <p:ph type="subTitle" idx="2"/>
          </p:nvPr>
        </p:nvSpPr>
        <p:spPr>
          <a:xfrm>
            <a:off x="768750" y="2590650"/>
            <a:ext cx="1543200" cy="3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22"/>
          <p:cNvSpPr txBox="1">
            <a:spLocks noGrp="1"/>
          </p:cNvSpPr>
          <p:nvPr>
            <p:ph type="subTitle" idx="3"/>
          </p:nvPr>
        </p:nvSpPr>
        <p:spPr>
          <a:xfrm>
            <a:off x="2550908" y="3125775"/>
            <a:ext cx="2021100" cy="59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2"/>
          <p:cNvSpPr txBox="1">
            <a:spLocks noGrp="1"/>
          </p:cNvSpPr>
          <p:nvPr>
            <p:ph type="subTitle" idx="4"/>
          </p:nvPr>
        </p:nvSpPr>
        <p:spPr>
          <a:xfrm>
            <a:off x="2789850" y="2590650"/>
            <a:ext cx="1543200" cy="3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22"/>
          <p:cNvSpPr txBox="1">
            <a:spLocks noGrp="1"/>
          </p:cNvSpPr>
          <p:nvPr>
            <p:ph type="subTitle" idx="5"/>
          </p:nvPr>
        </p:nvSpPr>
        <p:spPr>
          <a:xfrm>
            <a:off x="4571992" y="3125775"/>
            <a:ext cx="2021100" cy="59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22"/>
          <p:cNvSpPr txBox="1">
            <a:spLocks noGrp="1"/>
          </p:cNvSpPr>
          <p:nvPr>
            <p:ph type="subTitle" idx="6"/>
          </p:nvPr>
        </p:nvSpPr>
        <p:spPr>
          <a:xfrm>
            <a:off x="4810950" y="2590650"/>
            <a:ext cx="1543200" cy="3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2"/>
          <p:cNvSpPr txBox="1">
            <a:spLocks noGrp="1"/>
          </p:cNvSpPr>
          <p:nvPr>
            <p:ph type="subTitle" idx="7"/>
          </p:nvPr>
        </p:nvSpPr>
        <p:spPr>
          <a:xfrm>
            <a:off x="6593100" y="3125775"/>
            <a:ext cx="2021100" cy="59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2"/>
          <p:cNvSpPr txBox="1">
            <a:spLocks noGrp="1"/>
          </p:cNvSpPr>
          <p:nvPr>
            <p:ph type="subTitle" idx="8"/>
          </p:nvPr>
        </p:nvSpPr>
        <p:spPr>
          <a:xfrm>
            <a:off x="6832050" y="2590650"/>
            <a:ext cx="1543200" cy="3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2"/>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62" r:id="rId5"/>
    <p:sldLayoutId id="2147483663" r:id="rId6"/>
    <p:sldLayoutId id="2147483665" r:id="rId7"/>
    <p:sldLayoutId id="2147483667" r:id="rId8"/>
    <p:sldLayoutId id="2147483668" r:id="rId9"/>
    <p:sldLayoutId id="2147483671" r:id="rId10"/>
    <p:sldLayoutId id="2147483676" r:id="rId11"/>
    <p:sldLayoutId id="2147483677" r:id="rId12"/>
    <p:sldLayoutId id="2147483678" r:id="rId13"/>
    <p:sldLayoutId id="2147483679" r:id="rId14"/>
    <p:sldLayoutId id="2147483683" r:id="rId15"/>
    <p:sldLayoutId id="214748368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2" name="Google Shape;272;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Hammersmith+One"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https://fonts.google.com/specimen/Istok+Web"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AIRLINE TWITTER SENTIMENT ANALYSIS</a:t>
            </a:r>
            <a:endParaRPr sz="5400" dirty="0"/>
          </a:p>
        </p:txBody>
      </p:sp>
      <p:sp>
        <p:nvSpPr>
          <p:cNvPr id="279" name="Google Shape;279;p36"/>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KAYLA CHO</a:t>
            </a:r>
            <a:endParaRPr dirty="0"/>
          </a:p>
        </p:txBody>
      </p:sp>
      <p:pic>
        <p:nvPicPr>
          <p:cNvPr id="280" name="Google Shape;280;p36"/>
          <p:cNvPicPr preferRelativeResize="0"/>
          <p:nvPr/>
        </p:nvPicPr>
        <p:blipFill rotWithShape="1">
          <a:blip r:embed="rId3">
            <a:alphaModFix/>
          </a:blip>
          <a:srcRect l="1484" r="1484"/>
          <a:stretch/>
        </p:blipFill>
        <p:spPr>
          <a:xfrm flipH="1">
            <a:off x="5796175" y="537500"/>
            <a:ext cx="2635125" cy="407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5"/>
        <p:cNvGrpSpPr/>
        <p:nvPr/>
      </p:nvGrpSpPr>
      <p:grpSpPr>
        <a:xfrm>
          <a:off x="0" y="0"/>
          <a:ext cx="0" cy="0"/>
          <a:chOff x="0" y="0"/>
          <a:chExt cx="0" cy="0"/>
        </a:xfrm>
      </p:grpSpPr>
      <p:sp>
        <p:nvSpPr>
          <p:cNvPr id="4496" name="Google Shape;4496;p54"/>
          <p:cNvSpPr txBox="1">
            <a:spLocks noGrp="1"/>
          </p:cNvSpPr>
          <p:nvPr>
            <p:ph type="title"/>
          </p:nvPr>
        </p:nvSpPr>
        <p:spPr>
          <a:xfrm>
            <a:off x="176862" y="36653"/>
            <a:ext cx="7697100" cy="7411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3 NEGATIVE REASONS FOR EACH AIRLINE</a:t>
            </a:r>
            <a:endParaRPr dirty="0"/>
          </a:p>
        </p:txBody>
      </p:sp>
      <p:sp>
        <p:nvSpPr>
          <p:cNvPr id="4497" name="Google Shape;4497;p54"/>
          <p:cNvSpPr txBox="1"/>
          <p:nvPr/>
        </p:nvSpPr>
        <p:spPr>
          <a:xfrm>
            <a:off x="176862" y="4827160"/>
            <a:ext cx="7697100" cy="15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Istok Web"/>
                <a:ea typeface="Istok Web"/>
                <a:cs typeface="Istok Web"/>
                <a:sym typeface="Istok Web"/>
              </a:rPr>
              <a:t>To modify this graph, click on it, follow the link, change the data and paste the new graph here</a:t>
            </a:r>
            <a:endParaRPr sz="800" dirty="0">
              <a:solidFill>
                <a:srgbClr val="434343"/>
              </a:solidFill>
              <a:latin typeface="Nunito"/>
              <a:ea typeface="Nunito"/>
              <a:cs typeface="Nunito"/>
              <a:sym typeface="Nunito"/>
            </a:endParaRPr>
          </a:p>
        </p:txBody>
      </p:sp>
      <p:sp>
        <p:nvSpPr>
          <p:cNvPr id="4498" name="Google Shape;4498;p54"/>
          <p:cNvSpPr txBox="1"/>
          <p:nvPr/>
        </p:nvSpPr>
        <p:spPr>
          <a:xfrm>
            <a:off x="5879925" y="2462113"/>
            <a:ext cx="23595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Istok Web"/>
                <a:ea typeface="Istok Web"/>
                <a:cs typeface="Istok Web"/>
                <a:sym typeface="Istok Web"/>
              </a:rPr>
              <a:t>Saturn is the ringed planet and a gas giant</a:t>
            </a:r>
            <a:endParaRPr sz="1200" dirty="0">
              <a:solidFill>
                <a:srgbClr val="434343"/>
              </a:solidFill>
              <a:latin typeface="Nunito"/>
              <a:ea typeface="Nunito"/>
              <a:cs typeface="Nunito"/>
              <a:sym typeface="Nunito"/>
            </a:endParaRPr>
          </a:p>
        </p:txBody>
      </p:sp>
      <p:sp>
        <p:nvSpPr>
          <p:cNvPr id="4499" name="Google Shape;4499;p54"/>
          <p:cNvSpPr txBox="1"/>
          <p:nvPr/>
        </p:nvSpPr>
        <p:spPr>
          <a:xfrm>
            <a:off x="5879925" y="2172088"/>
            <a:ext cx="2359500" cy="2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Hammersmith One"/>
                <a:ea typeface="Hammersmith One"/>
                <a:cs typeface="Hammersmith One"/>
                <a:sym typeface="Hammersmith One"/>
              </a:rPr>
              <a:t>SATURN</a:t>
            </a:r>
            <a:endParaRPr sz="2200" b="1">
              <a:solidFill>
                <a:srgbClr val="000000"/>
              </a:solidFill>
              <a:latin typeface="Bellota Text"/>
              <a:ea typeface="Bellota Text"/>
              <a:cs typeface="Bellota Text"/>
              <a:sym typeface="Bellota Text"/>
            </a:endParaRPr>
          </a:p>
        </p:txBody>
      </p:sp>
      <p:sp>
        <p:nvSpPr>
          <p:cNvPr id="4500" name="Google Shape;4500;p54"/>
          <p:cNvSpPr txBox="1"/>
          <p:nvPr/>
        </p:nvSpPr>
        <p:spPr>
          <a:xfrm>
            <a:off x="5879925" y="3453450"/>
            <a:ext cx="23595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Istok Web"/>
                <a:ea typeface="Istok Web"/>
                <a:cs typeface="Istok Web"/>
                <a:sym typeface="Istok Web"/>
              </a:rPr>
              <a:t>It’s the biggest planet in the Solar System</a:t>
            </a:r>
            <a:endParaRPr sz="1200" dirty="0">
              <a:solidFill>
                <a:srgbClr val="434343"/>
              </a:solidFill>
              <a:latin typeface="Nunito"/>
              <a:ea typeface="Nunito"/>
              <a:cs typeface="Nunito"/>
              <a:sym typeface="Nunito"/>
            </a:endParaRPr>
          </a:p>
        </p:txBody>
      </p:sp>
      <p:sp>
        <p:nvSpPr>
          <p:cNvPr id="4501" name="Google Shape;4501;p54"/>
          <p:cNvSpPr txBox="1"/>
          <p:nvPr/>
        </p:nvSpPr>
        <p:spPr>
          <a:xfrm>
            <a:off x="5879929" y="3166050"/>
            <a:ext cx="2359500" cy="2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Hammersmith One"/>
                <a:ea typeface="Hammersmith One"/>
                <a:cs typeface="Hammersmith One"/>
                <a:sym typeface="Hammersmith One"/>
              </a:rPr>
              <a:t>JUPITER</a:t>
            </a:r>
            <a:endParaRPr sz="2200" b="1">
              <a:solidFill>
                <a:srgbClr val="000000"/>
              </a:solidFill>
              <a:latin typeface="Bellota Text"/>
              <a:ea typeface="Bellota Text"/>
              <a:cs typeface="Bellota Text"/>
              <a:sym typeface="Bellota Text"/>
            </a:endParaRPr>
          </a:p>
        </p:txBody>
      </p:sp>
      <p:sp>
        <p:nvSpPr>
          <p:cNvPr id="4502" name="Google Shape;4502;p54"/>
          <p:cNvSpPr txBox="1"/>
          <p:nvPr/>
        </p:nvSpPr>
        <p:spPr>
          <a:xfrm>
            <a:off x="5879925" y="1466800"/>
            <a:ext cx="2359500" cy="55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dirty="0">
              <a:solidFill>
                <a:srgbClr val="434343"/>
              </a:solidFill>
              <a:latin typeface="Nunito"/>
              <a:ea typeface="Nunito"/>
              <a:cs typeface="Nunito"/>
              <a:sym typeface="Nunito"/>
            </a:endParaRPr>
          </a:p>
        </p:txBody>
      </p:sp>
      <p:sp>
        <p:nvSpPr>
          <p:cNvPr id="4503" name="Google Shape;4503;p54"/>
          <p:cNvSpPr txBox="1"/>
          <p:nvPr/>
        </p:nvSpPr>
        <p:spPr>
          <a:xfrm>
            <a:off x="5879926" y="1171750"/>
            <a:ext cx="2359500" cy="2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solidFill>
                  <a:schemeClr val="dk1"/>
                </a:solidFill>
                <a:latin typeface="Hammersmith One"/>
                <a:ea typeface="Hammersmith One"/>
                <a:cs typeface="Hammersmith One"/>
                <a:sym typeface="Hammersmith One"/>
              </a:rPr>
              <a:t>MARS</a:t>
            </a:r>
            <a:endParaRPr sz="2200" b="1" dirty="0">
              <a:solidFill>
                <a:srgbClr val="000000"/>
              </a:solidFill>
              <a:latin typeface="Bellota Text"/>
              <a:ea typeface="Bellota Text"/>
              <a:cs typeface="Bellota Text"/>
              <a:sym typeface="Bellota Text"/>
            </a:endParaRPr>
          </a:p>
        </p:txBody>
      </p:sp>
      <p:sp>
        <p:nvSpPr>
          <p:cNvPr id="4505" name="Google Shape;4505;p54"/>
          <p:cNvSpPr/>
          <p:nvPr/>
        </p:nvSpPr>
        <p:spPr>
          <a:xfrm rot="10800000" flipH="1">
            <a:off x="5724688" y="1264625"/>
            <a:ext cx="147600" cy="15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rot="10800000" flipH="1">
            <a:off x="5724688" y="2253269"/>
            <a:ext cx="147600" cy="15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rot="10800000" flipH="1">
            <a:off x="5724688" y="3241913"/>
            <a:ext cx="147600" cy="155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3A19EFE-E65B-4944-B265-944BEFE42B3E}"/>
              </a:ext>
            </a:extLst>
          </p:cNvPr>
          <p:cNvPicPr>
            <a:picLocks noChangeAspect="1"/>
          </p:cNvPicPr>
          <p:nvPr/>
        </p:nvPicPr>
        <p:blipFill rotWithShape="1">
          <a:blip r:embed="rId3"/>
          <a:srcRect b="18263"/>
          <a:stretch/>
        </p:blipFill>
        <p:spPr>
          <a:xfrm>
            <a:off x="176862" y="777800"/>
            <a:ext cx="4841187" cy="3749827"/>
          </a:xfrm>
          <a:prstGeom prst="rect">
            <a:avLst/>
          </a:prstGeom>
        </p:spPr>
      </p:pic>
    </p:spTree>
    <p:extLst>
      <p:ext uri="{BB962C8B-B14F-4D97-AF65-F5344CB8AC3E}">
        <p14:creationId xmlns:p14="http://schemas.microsoft.com/office/powerpoint/2010/main" val="375081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txBox="1">
            <a:spLocks noGrp="1"/>
          </p:cNvSpPr>
          <p:nvPr>
            <p:ph type="title"/>
          </p:nvPr>
        </p:nvSpPr>
        <p:spPr>
          <a:xfrm>
            <a:off x="102071" y="123888"/>
            <a:ext cx="5972908" cy="6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AIRLINE RETWEETS</a:t>
            </a:r>
            <a:endParaRPr sz="2800" dirty="0"/>
          </a:p>
        </p:txBody>
      </p:sp>
      <p:sp>
        <p:nvSpPr>
          <p:cNvPr id="394" name="Google Shape;394;p45"/>
          <p:cNvSpPr txBox="1">
            <a:spLocks noGrp="1"/>
          </p:cNvSpPr>
          <p:nvPr>
            <p:ph type="subTitle" idx="1"/>
          </p:nvPr>
        </p:nvSpPr>
        <p:spPr>
          <a:xfrm>
            <a:off x="6414867" y="127201"/>
            <a:ext cx="2729133" cy="305268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Jupiter is a gas giant and the biggest planet in the Solar System</a:t>
            </a:r>
            <a:endParaRPr dirty="0"/>
          </a:p>
        </p:txBody>
      </p:sp>
      <p:pic>
        <p:nvPicPr>
          <p:cNvPr id="2" name="Picture 1">
            <a:extLst>
              <a:ext uri="{FF2B5EF4-FFF2-40B4-BE49-F238E27FC236}">
                <a16:creationId xmlns:a16="http://schemas.microsoft.com/office/drawing/2014/main" id="{C38F7FB2-87B4-9546-8763-8889CDDDBB1B}"/>
              </a:ext>
            </a:extLst>
          </p:cNvPr>
          <p:cNvPicPr>
            <a:picLocks noChangeAspect="1"/>
          </p:cNvPicPr>
          <p:nvPr/>
        </p:nvPicPr>
        <p:blipFill>
          <a:blip r:embed="rId3"/>
          <a:stretch>
            <a:fillRect/>
          </a:stretch>
        </p:blipFill>
        <p:spPr>
          <a:xfrm>
            <a:off x="186303" y="640791"/>
            <a:ext cx="3429255" cy="3861918"/>
          </a:xfrm>
          <a:prstGeom prst="rect">
            <a:avLst/>
          </a:prstGeom>
        </p:spPr>
      </p:pic>
    </p:spTree>
    <p:extLst>
      <p:ext uri="{BB962C8B-B14F-4D97-AF65-F5344CB8AC3E}">
        <p14:creationId xmlns:p14="http://schemas.microsoft.com/office/powerpoint/2010/main" val="310313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1"/>
          </p:nvPr>
        </p:nvSpPr>
        <p:spPr>
          <a:xfrm>
            <a:off x="989100"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401" name="Google Shape;401;p46"/>
          <p:cNvSpPr txBox="1">
            <a:spLocks noGrp="1"/>
          </p:cNvSpPr>
          <p:nvPr>
            <p:ph type="subTitle" idx="2"/>
          </p:nvPr>
        </p:nvSpPr>
        <p:spPr>
          <a:xfrm>
            <a:off x="878399"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NEPTUNE</a:t>
            </a:r>
            <a:endParaRPr dirty="0"/>
          </a:p>
        </p:txBody>
      </p:sp>
      <p:sp>
        <p:nvSpPr>
          <p:cNvPr id="402" name="Google Shape;402;p46"/>
          <p:cNvSpPr txBox="1">
            <a:spLocks noGrp="1"/>
          </p:cNvSpPr>
          <p:nvPr>
            <p:ph type="subTitle" idx="3"/>
          </p:nvPr>
        </p:nvSpPr>
        <p:spPr>
          <a:xfrm>
            <a:off x="3605851"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a gas giant and the biggest planet of them all</a:t>
            </a:r>
            <a:endParaRPr/>
          </a:p>
        </p:txBody>
      </p:sp>
      <p:sp>
        <p:nvSpPr>
          <p:cNvPr id="403" name="Google Shape;403;p46"/>
          <p:cNvSpPr txBox="1">
            <a:spLocks noGrp="1"/>
          </p:cNvSpPr>
          <p:nvPr>
            <p:ph type="subTitle" idx="4"/>
          </p:nvPr>
        </p:nvSpPr>
        <p:spPr>
          <a:xfrm>
            <a:off x="3495150"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04" name="Google Shape;404;p46"/>
          <p:cNvSpPr txBox="1">
            <a:spLocks noGrp="1"/>
          </p:cNvSpPr>
          <p:nvPr>
            <p:ph type="subTitle" idx="5"/>
          </p:nvPr>
        </p:nvSpPr>
        <p:spPr>
          <a:xfrm>
            <a:off x="6222602"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a:t>
            </a:r>
            <a:endParaRPr/>
          </a:p>
        </p:txBody>
      </p:sp>
      <p:sp>
        <p:nvSpPr>
          <p:cNvPr id="405" name="Google Shape;405;p46"/>
          <p:cNvSpPr txBox="1">
            <a:spLocks noGrp="1"/>
          </p:cNvSpPr>
          <p:nvPr>
            <p:ph type="subTitle" idx="6"/>
          </p:nvPr>
        </p:nvSpPr>
        <p:spPr>
          <a:xfrm>
            <a:off x="6111901"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grpSp>
        <p:nvGrpSpPr>
          <p:cNvPr id="406" name="Google Shape;406;p46"/>
          <p:cNvGrpSpPr/>
          <p:nvPr/>
        </p:nvGrpSpPr>
        <p:grpSpPr>
          <a:xfrm>
            <a:off x="4325329" y="1789611"/>
            <a:ext cx="493395" cy="492091"/>
            <a:chOff x="-34005425" y="3945575"/>
            <a:chExt cx="293025" cy="292250"/>
          </a:xfrm>
        </p:grpSpPr>
        <p:sp>
          <p:nvSpPr>
            <p:cNvPr id="407" name="Google Shape;407;p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6"/>
          <p:cNvGrpSpPr/>
          <p:nvPr/>
        </p:nvGrpSpPr>
        <p:grpSpPr>
          <a:xfrm>
            <a:off x="1701264" y="1788075"/>
            <a:ext cx="507960" cy="495163"/>
            <a:chOff x="-31817400" y="3910025"/>
            <a:chExt cx="301675" cy="294075"/>
          </a:xfrm>
        </p:grpSpPr>
        <p:sp>
          <p:nvSpPr>
            <p:cNvPr id="411" name="Google Shape;411;p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46"/>
          <p:cNvGrpSpPr/>
          <p:nvPr/>
        </p:nvGrpSpPr>
        <p:grpSpPr>
          <a:xfrm>
            <a:off x="6942723" y="1790285"/>
            <a:ext cx="492048" cy="490744"/>
            <a:chOff x="-30735200" y="3910925"/>
            <a:chExt cx="292225" cy="291450"/>
          </a:xfrm>
        </p:grpSpPr>
        <p:sp>
          <p:nvSpPr>
            <p:cNvPr id="415" name="Google Shape;415;p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CONCLUSION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1"/>
          </p:nvPr>
        </p:nvSpPr>
        <p:spPr>
          <a:xfrm>
            <a:off x="989100"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401" name="Google Shape;401;p46"/>
          <p:cNvSpPr txBox="1">
            <a:spLocks noGrp="1"/>
          </p:cNvSpPr>
          <p:nvPr>
            <p:ph type="subTitle" idx="2"/>
          </p:nvPr>
        </p:nvSpPr>
        <p:spPr>
          <a:xfrm>
            <a:off x="878399"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NEPTUNE</a:t>
            </a:r>
            <a:endParaRPr dirty="0"/>
          </a:p>
        </p:txBody>
      </p:sp>
      <p:sp>
        <p:nvSpPr>
          <p:cNvPr id="402" name="Google Shape;402;p46"/>
          <p:cNvSpPr txBox="1">
            <a:spLocks noGrp="1"/>
          </p:cNvSpPr>
          <p:nvPr>
            <p:ph type="subTitle" idx="3"/>
          </p:nvPr>
        </p:nvSpPr>
        <p:spPr>
          <a:xfrm>
            <a:off x="3605851"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a gas giant and the biggest planet of them all</a:t>
            </a:r>
            <a:endParaRPr/>
          </a:p>
        </p:txBody>
      </p:sp>
      <p:sp>
        <p:nvSpPr>
          <p:cNvPr id="403" name="Google Shape;403;p46"/>
          <p:cNvSpPr txBox="1">
            <a:spLocks noGrp="1"/>
          </p:cNvSpPr>
          <p:nvPr>
            <p:ph type="subTitle" idx="4"/>
          </p:nvPr>
        </p:nvSpPr>
        <p:spPr>
          <a:xfrm>
            <a:off x="3495150"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04" name="Google Shape;404;p46"/>
          <p:cNvSpPr txBox="1">
            <a:spLocks noGrp="1"/>
          </p:cNvSpPr>
          <p:nvPr>
            <p:ph type="subTitle" idx="5"/>
          </p:nvPr>
        </p:nvSpPr>
        <p:spPr>
          <a:xfrm>
            <a:off x="6222602" y="2998875"/>
            <a:ext cx="1932300" cy="6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a:t>
            </a:r>
            <a:endParaRPr/>
          </a:p>
        </p:txBody>
      </p:sp>
      <p:sp>
        <p:nvSpPr>
          <p:cNvPr id="405" name="Google Shape;405;p46"/>
          <p:cNvSpPr txBox="1">
            <a:spLocks noGrp="1"/>
          </p:cNvSpPr>
          <p:nvPr>
            <p:ph type="subTitle" idx="6"/>
          </p:nvPr>
        </p:nvSpPr>
        <p:spPr>
          <a:xfrm>
            <a:off x="6111901" y="2457550"/>
            <a:ext cx="21537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grpSp>
        <p:nvGrpSpPr>
          <p:cNvPr id="406" name="Google Shape;406;p46"/>
          <p:cNvGrpSpPr/>
          <p:nvPr/>
        </p:nvGrpSpPr>
        <p:grpSpPr>
          <a:xfrm>
            <a:off x="4325329" y="1789611"/>
            <a:ext cx="493395" cy="492091"/>
            <a:chOff x="-34005425" y="3945575"/>
            <a:chExt cx="293025" cy="292250"/>
          </a:xfrm>
        </p:grpSpPr>
        <p:sp>
          <p:nvSpPr>
            <p:cNvPr id="407" name="Google Shape;407;p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6"/>
          <p:cNvGrpSpPr/>
          <p:nvPr/>
        </p:nvGrpSpPr>
        <p:grpSpPr>
          <a:xfrm>
            <a:off x="1701264" y="1788075"/>
            <a:ext cx="507960" cy="495163"/>
            <a:chOff x="-31817400" y="3910025"/>
            <a:chExt cx="301675" cy="294075"/>
          </a:xfrm>
        </p:grpSpPr>
        <p:sp>
          <p:nvSpPr>
            <p:cNvPr id="411" name="Google Shape;411;p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46"/>
          <p:cNvGrpSpPr/>
          <p:nvPr/>
        </p:nvGrpSpPr>
        <p:grpSpPr>
          <a:xfrm>
            <a:off x="6942723" y="1790285"/>
            <a:ext cx="492048" cy="490744"/>
            <a:chOff x="-30735200" y="3910925"/>
            <a:chExt cx="292225" cy="291450"/>
          </a:xfrm>
        </p:grpSpPr>
        <p:sp>
          <p:nvSpPr>
            <p:cNvPr id="415" name="Google Shape;415;p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MAJOR REQUIREMENTS</a:t>
            </a:r>
            <a:endParaRPr/>
          </a:p>
        </p:txBody>
      </p:sp>
    </p:spTree>
    <p:extLst>
      <p:ext uri="{BB962C8B-B14F-4D97-AF65-F5344CB8AC3E}">
        <p14:creationId xmlns:p14="http://schemas.microsoft.com/office/powerpoint/2010/main" val="400817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subTitle" idx="1"/>
          </p:nvPr>
        </p:nvSpPr>
        <p:spPr>
          <a:xfrm>
            <a:off x="529800" y="3125775"/>
            <a:ext cx="2021100" cy="59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a giant and the biggest planet in the Solar System</a:t>
            </a:r>
            <a:endParaRPr/>
          </a:p>
        </p:txBody>
      </p:sp>
      <p:sp>
        <p:nvSpPr>
          <p:cNvPr id="462" name="Google Shape;462;p50"/>
          <p:cNvSpPr txBox="1">
            <a:spLocks noGrp="1"/>
          </p:cNvSpPr>
          <p:nvPr>
            <p:ph type="subTitle" idx="3"/>
          </p:nvPr>
        </p:nvSpPr>
        <p:spPr>
          <a:xfrm>
            <a:off x="2550908" y="3125775"/>
            <a:ext cx="2021100" cy="59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very cold place </a:t>
            </a:r>
            <a:endParaRPr/>
          </a:p>
        </p:txBody>
      </p:sp>
      <p:sp>
        <p:nvSpPr>
          <p:cNvPr id="463" name="Google Shape;463;p50"/>
          <p:cNvSpPr txBox="1">
            <a:spLocks noGrp="1"/>
          </p:cNvSpPr>
          <p:nvPr>
            <p:ph type="subTitle" idx="2"/>
          </p:nvPr>
        </p:nvSpPr>
        <p:spPr>
          <a:xfrm>
            <a:off x="768750" y="2590650"/>
            <a:ext cx="15432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1</a:t>
            </a:r>
            <a:endParaRPr/>
          </a:p>
        </p:txBody>
      </p:sp>
      <p:sp>
        <p:nvSpPr>
          <p:cNvPr id="464" name="Google Shape;464;p50"/>
          <p:cNvSpPr txBox="1">
            <a:spLocks noGrp="1"/>
          </p:cNvSpPr>
          <p:nvPr>
            <p:ph type="subTitle" idx="4"/>
          </p:nvPr>
        </p:nvSpPr>
        <p:spPr>
          <a:xfrm>
            <a:off x="2789850" y="2590650"/>
            <a:ext cx="15432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2</a:t>
            </a:r>
            <a:endParaRPr/>
          </a:p>
        </p:txBody>
      </p:sp>
      <p:sp>
        <p:nvSpPr>
          <p:cNvPr id="465" name="Google Shape;465;p50"/>
          <p:cNvSpPr txBox="1">
            <a:spLocks noGrp="1"/>
          </p:cNvSpPr>
          <p:nvPr>
            <p:ph type="subTitle" idx="5"/>
          </p:nvPr>
        </p:nvSpPr>
        <p:spPr>
          <a:xfrm>
            <a:off x="4571992" y="3125775"/>
            <a:ext cx="2021100" cy="59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and is very hot</a:t>
            </a:r>
            <a:endParaRPr/>
          </a:p>
        </p:txBody>
      </p:sp>
      <p:sp>
        <p:nvSpPr>
          <p:cNvPr id="466" name="Google Shape;466;p50"/>
          <p:cNvSpPr txBox="1">
            <a:spLocks noGrp="1"/>
          </p:cNvSpPr>
          <p:nvPr>
            <p:ph type="subTitle" idx="6"/>
          </p:nvPr>
        </p:nvSpPr>
        <p:spPr>
          <a:xfrm>
            <a:off x="4810950" y="2590650"/>
            <a:ext cx="15432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3</a:t>
            </a:r>
            <a:endParaRPr/>
          </a:p>
        </p:txBody>
      </p:sp>
      <p:sp>
        <p:nvSpPr>
          <p:cNvPr id="467" name="Google Shape;467;p50"/>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EXECUTIVE SUMMARY</a:t>
            </a:r>
            <a:endParaRPr dirty="0"/>
          </a:p>
        </p:txBody>
      </p:sp>
      <p:sp>
        <p:nvSpPr>
          <p:cNvPr id="468" name="Google Shape;468;p50"/>
          <p:cNvSpPr txBox="1">
            <a:spLocks noGrp="1"/>
          </p:cNvSpPr>
          <p:nvPr>
            <p:ph type="subTitle" idx="7"/>
          </p:nvPr>
        </p:nvSpPr>
        <p:spPr>
          <a:xfrm>
            <a:off x="6593100" y="3125775"/>
            <a:ext cx="2021100" cy="59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is small</a:t>
            </a:r>
            <a:endParaRPr/>
          </a:p>
        </p:txBody>
      </p:sp>
      <p:sp>
        <p:nvSpPr>
          <p:cNvPr id="469" name="Google Shape;469;p50"/>
          <p:cNvSpPr txBox="1">
            <a:spLocks noGrp="1"/>
          </p:cNvSpPr>
          <p:nvPr>
            <p:ph type="subTitle" idx="8"/>
          </p:nvPr>
        </p:nvSpPr>
        <p:spPr>
          <a:xfrm>
            <a:off x="6832050" y="2590650"/>
            <a:ext cx="1543200" cy="349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4</a:t>
            </a:r>
            <a:endParaRPr/>
          </a:p>
        </p:txBody>
      </p:sp>
      <p:grpSp>
        <p:nvGrpSpPr>
          <p:cNvPr id="470" name="Google Shape;470;p50"/>
          <p:cNvGrpSpPr/>
          <p:nvPr/>
        </p:nvGrpSpPr>
        <p:grpSpPr>
          <a:xfrm>
            <a:off x="7389844" y="1966818"/>
            <a:ext cx="427578" cy="421351"/>
            <a:chOff x="-5254775" y="3631325"/>
            <a:chExt cx="296950" cy="292625"/>
          </a:xfrm>
        </p:grpSpPr>
        <p:sp>
          <p:nvSpPr>
            <p:cNvPr id="471" name="Google Shape;471;p5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50"/>
          <p:cNvGrpSpPr/>
          <p:nvPr/>
        </p:nvGrpSpPr>
        <p:grpSpPr>
          <a:xfrm>
            <a:off x="3288047" y="1955342"/>
            <a:ext cx="443183" cy="444303"/>
            <a:chOff x="-61354875" y="4101525"/>
            <a:chExt cx="316650" cy="317450"/>
          </a:xfrm>
        </p:grpSpPr>
        <p:sp>
          <p:nvSpPr>
            <p:cNvPr id="479" name="Google Shape;479;p5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50"/>
          <p:cNvGrpSpPr/>
          <p:nvPr/>
        </p:nvGrpSpPr>
        <p:grpSpPr>
          <a:xfrm>
            <a:off x="5359863" y="1955342"/>
            <a:ext cx="445353" cy="444303"/>
            <a:chOff x="-62154300" y="3743950"/>
            <a:chExt cx="318200" cy="317450"/>
          </a:xfrm>
        </p:grpSpPr>
        <p:sp>
          <p:nvSpPr>
            <p:cNvPr id="482" name="Google Shape;482;p5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50"/>
          <p:cNvSpPr/>
          <p:nvPr/>
        </p:nvSpPr>
        <p:spPr>
          <a:xfrm>
            <a:off x="1275499" y="2003856"/>
            <a:ext cx="445388" cy="34727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0" name="Google Shape;4800;p65"/>
          <p:cNvSpPr txBox="1">
            <a:spLocks noGrp="1"/>
          </p:cNvSpPr>
          <p:nvPr>
            <p:ph type="subTitle" idx="1"/>
          </p:nvPr>
        </p:nvSpPr>
        <p:spPr>
          <a:xfrm>
            <a:off x="1094500" y="1241376"/>
            <a:ext cx="3446700" cy="9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have any questions? </a:t>
            </a:r>
            <a:r>
              <a:rPr lang="en">
                <a:uFill>
                  <a:noFill/>
                </a:uFill>
                <a:hlinkClick r:id="rId3"/>
              </a:rPr>
              <a:t>youremail@freepik.com</a:t>
            </a:r>
            <a:r>
              <a:rPr lang="en"/>
              <a:t>          </a:t>
            </a:r>
            <a:br>
              <a:rPr lang="en"/>
            </a:b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p:txBody>
      </p:sp>
      <p:sp>
        <p:nvSpPr>
          <p:cNvPr id="4801" name="Google Shape;4801;p65"/>
          <p:cNvSpPr txBox="1">
            <a:spLocks noGrp="1"/>
          </p:cNvSpPr>
          <p:nvPr>
            <p:ph type="title"/>
          </p:nvPr>
        </p:nvSpPr>
        <p:spPr>
          <a:xfrm>
            <a:off x="1094500" y="537500"/>
            <a:ext cx="2951100" cy="4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4802" name="Google Shape;4802;p65"/>
          <p:cNvSpPr txBox="1"/>
          <p:nvPr/>
        </p:nvSpPr>
        <p:spPr>
          <a:xfrm>
            <a:off x="1094500" y="4355575"/>
            <a:ext cx="3624600" cy="216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600">
                <a:solidFill>
                  <a:schemeClr val="dk1"/>
                </a:solidFill>
                <a:latin typeface="Istok Web"/>
                <a:ea typeface="Istok Web"/>
                <a:cs typeface="Istok Web"/>
                <a:sym typeface="Istok Web"/>
              </a:rPr>
              <a:t>Please keep this slide for attribution</a:t>
            </a:r>
            <a:endParaRPr sz="1600">
              <a:solidFill>
                <a:schemeClr val="dk1"/>
              </a:solidFill>
              <a:latin typeface="Istok Web"/>
              <a:ea typeface="Istok Web"/>
              <a:cs typeface="Istok Web"/>
              <a:sym typeface="Istok Web"/>
            </a:endParaRPr>
          </a:p>
        </p:txBody>
      </p:sp>
      <p:pic>
        <p:nvPicPr>
          <p:cNvPr id="4803" name="Google Shape;4803;p65"/>
          <p:cNvPicPr preferRelativeResize="0"/>
          <p:nvPr/>
        </p:nvPicPr>
        <p:blipFill rotWithShape="1">
          <a:blip r:embed="rId4">
            <a:alphaModFix/>
          </a:blip>
          <a:srcRect r="2543"/>
          <a:stretch/>
        </p:blipFill>
        <p:spPr>
          <a:xfrm flipH="1">
            <a:off x="5133726" y="0"/>
            <a:ext cx="4010274" cy="5143500"/>
          </a:xfrm>
          <a:prstGeom prst="rect">
            <a:avLst/>
          </a:prstGeom>
          <a:noFill/>
          <a:ln>
            <a:noFill/>
          </a:ln>
        </p:spPr>
      </p:pic>
      <p:grpSp>
        <p:nvGrpSpPr>
          <p:cNvPr id="4804" name="Google Shape;4804;p65"/>
          <p:cNvGrpSpPr/>
          <p:nvPr/>
        </p:nvGrpSpPr>
        <p:grpSpPr>
          <a:xfrm>
            <a:off x="2581985" y="2447877"/>
            <a:ext cx="507305" cy="507305"/>
            <a:chOff x="1379798" y="1723250"/>
            <a:chExt cx="397887" cy="397887"/>
          </a:xfrm>
        </p:grpSpPr>
        <p:sp>
          <p:nvSpPr>
            <p:cNvPr id="4805" name="Google Shape;4805;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5"/>
          <p:cNvGrpSpPr/>
          <p:nvPr/>
        </p:nvGrpSpPr>
        <p:grpSpPr>
          <a:xfrm>
            <a:off x="1192058" y="2447877"/>
            <a:ext cx="507332" cy="507305"/>
            <a:chOff x="266768" y="1721375"/>
            <a:chExt cx="397907" cy="397887"/>
          </a:xfrm>
        </p:grpSpPr>
        <p:sp>
          <p:nvSpPr>
            <p:cNvPr id="4810" name="Google Shape;4810;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5"/>
          <p:cNvGrpSpPr/>
          <p:nvPr/>
        </p:nvGrpSpPr>
        <p:grpSpPr>
          <a:xfrm>
            <a:off x="1887052" y="2447877"/>
            <a:ext cx="507279" cy="507305"/>
            <a:chOff x="864491" y="1723250"/>
            <a:chExt cx="397866" cy="397887"/>
          </a:xfrm>
        </p:grpSpPr>
        <p:sp>
          <p:nvSpPr>
            <p:cNvPr id="4813" name="Google Shape;4813;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11"/>
        <p:cNvGrpSpPr/>
        <p:nvPr/>
      </p:nvGrpSpPr>
      <p:grpSpPr>
        <a:xfrm>
          <a:off x="0" y="0"/>
          <a:ext cx="0" cy="0"/>
          <a:chOff x="0" y="0"/>
          <a:chExt cx="0" cy="0"/>
        </a:xfrm>
      </p:grpSpPr>
      <p:sp>
        <p:nvSpPr>
          <p:cNvPr id="4512" name="Google Shape;4512;p55"/>
          <p:cNvSpPr txBox="1">
            <a:spLocks noGrp="1"/>
          </p:cNvSpPr>
          <p:nvPr>
            <p:ph type="title"/>
          </p:nvPr>
        </p:nvSpPr>
        <p:spPr>
          <a:xfrm>
            <a:off x="3635203" y="2227950"/>
            <a:ext cx="3595500" cy="6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APPENDIX</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E8831-FB1D-D445-B2C5-90D20CDD2FC7}"/>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2BF4E7D7-2C25-9D4F-99D6-7F168551390C}"/>
              </a:ext>
            </a:extLst>
          </p:cNvPr>
          <p:cNvSpPr>
            <a:spLocks noGrp="1"/>
          </p:cNvSpPr>
          <p:nvPr>
            <p:ph type="body" idx="2"/>
          </p:nvPr>
        </p:nvSpPr>
        <p:spPr/>
        <p:txBody>
          <a:bodyPr/>
          <a:lstStyle/>
          <a:p>
            <a:endParaRPr lang="en-US"/>
          </a:p>
        </p:txBody>
      </p:sp>
      <p:sp>
        <p:nvSpPr>
          <p:cNvPr id="4" name="Subtitle 3">
            <a:extLst>
              <a:ext uri="{FF2B5EF4-FFF2-40B4-BE49-F238E27FC236}">
                <a16:creationId xmlns:a16="http://schemas.microsoft.com/office/drawing/2014/main" id="{8A13495B-5F99-AA43-ABFA-C6E93138CD8E}"/>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F13B1DD0-5BB6-E544-BC8D-17C72E8399B8}"/>
              </a:ext>
            </a:extLst>
          </p:cNvPr>
          <p:cNvSpPr>
            <a:spLocks noGrp="1"/>
          </p:cNvSpPr>
          <p:nvPr>
            <p:ph type="subTitle" idx="4"/>
          </p:nvPr>
        </p:nvSpPr>
        <p:spPr/>
        <p:txBody>
          <a:bodyPr/>
          <a:lstStyle/>
          <a:p>
            <a:endParaRPr lang="en-US"/>
          </a:p>
        </p:txBody>
      </p:sp>
      <p:sp>
        <p:nvSpPr>
          <p:cNvPr id="6" name="Title 5">
            <a:extLst>
              <a:ext uri="{FF2B5EF4-FFF2-40B4-BE49-F238E27FC236}">
                <a16:creationId xmlns:a16="http://schemas.microsoft.com/office/drawing/2014/main" id="{329ED705-EFB2-8448-B8C8-26EFB3A3D28A}"/>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6B35C853-4975-5143-BA09-F81CBF00350A}"/>
              </a:ext>
            </a:extLst>
          </p:cNvPr>
          <p:cNvPicPr>
            <a:picLocks noChangeAspect="1"/>
          </p:cNvPicPr>
          <p:nvPr/>
        </p:nvPicPr>
        <p:blipFill>
          <a:blip r:embed="rId2"/>
          <a:stretch>
            <a:fillRect/>
          </a:stretch>
        </p:blipFill>
        <p:spPr>
          <a:xfrm>
            <a:off x="828675" y="871300"/>
            <a:ext cx="5157503" cy="3332328"/>
          </a:xfrm>
          <a:prstGeom prst="rect">
            <a:avLst/>
          </a:prstGeom>
        </p:spPr>
      </p:pic>
    </p:spTree>
    <p:extLst>
      <p:ext uri="{BB962C8B-B14F-4D97-AF65-F5344CB8AC3E}">
        <p14:creationId xmlns:p14="http://schemas.microsoft.com/office/powerpoint/2010/main" val="309667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E8831-FB1D-D445-B2C5-90D20CDD2FC7}"/>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2BF4E7D7-2C25-9D4F-99D6-7F168551390C}"/>
              </a:ext>
            </a:extLst>
          </p:cNvPr>
          <p:cNvSpPr>
            <a:spLocks noGrp="1"/>
          </p:cNvSpPr>
          <p:nvPr>
            <p:ph type="body" idx="2"/>
          </p:nvPr>
        </p:nvSpPr>
        <p:spPr/>
        <p:txBody>
          <a:bodyPr/>
          <a:lstStyle/>
          <a:p>
            <a:endParaRPr lang="en-US"/>
          </a:p>
        </p:txBody>
      </p:sp>
      <p:sp>
        <p:nvSpPr>
          <p:cNvPr id="4" name="Subtitle 3">
            <a:extLst>
              <a:ext uri="{FF2B5EF4-FFF2-40B4-BE49-F238E27FC236}">
                <a16:creationId xmlns:a16="http://schemas.microsoft.com/office/drawing/2014/main" id="{8A13495B-5F99-AA43-ABFA-C6E93138CD8E}"/>
              </a:ext>
            </a:extLst>
          </p:cNvPr>
          <p:cNvSpPr>
            <a:spLocks noGrp="1"/>
          </p:cNvSpPr>
          <p:nvPr>
            <p:ph type="subTitle" idx="3"/>
          </p:nvPr>
        </p:nvSpPr>
        <p:spPr/>
        <p:txBody>
          <a:bodyPr/>
          <a:lstStyle/>
          <a:p>
            <a:endParaRPr lang="en-US"/>
          </a:p>
        </p:txBody>
      </p:sp>
      <p:sp>
        <p:nvSpPr>
          <p:cNvPr id="5" name="Subtitle 4">
            <a:extLst>
              <a:ext uri="{FF2B5EF4-FFF2-40B4-BE49-F238E27FC236}">
                <a16:creationId xmlns:a16="http://schemas.microsoft.com/office/drawing/2014/main" id="{F13B1DD0-5BB6-E544-BC8D-17C72E8399B8}"/>
              </a:ext>
            </a:extLst>
          </p:cNvPr>
          <p:cNvSpPr>
            <a:spLocks noGrp="1"/>
          </p:cNvSpPr>
          <p:nvPr>
            <p:ph type="subTitle" idx="4"/>
          </p:nvPr>
        </p:nvSpPr>
        <p:spPr/>
        <p:txBody>
          <a:bodyPr/>
          <a:lstStyle/>
          <a:p>
            <a:endParaRPr lang="en-US"/>
          </a:p>
        </p:txBody>
      </p:sp>
      <p:sp>
        <p:nvSpPr>
          <p:cNvPr id="6" name="Title 5">
            <a:extLst>
              <a:ext uri="{FF2B5EF4-FFF2-40B4-BE49-F238E27FC236}">
                <a16:creationId xmlns:a16="http://schemas.microsoft.com/office/drawing/2014/main" id="{329ED705-EFB2-8448-B8C8-26EFB3A3D28A}"/>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0E3CA23F-D813-4C4F-AF48-6F466C3AA2AB}"/>
              </a:ext>
            </a:extLst>
          </p:cNvPr>
          <p:cNvPicPr>
            <a:picLocks noChangeAspect="1"/>
          </p:cNvPicPr>
          <p:nvPr/>
        </p:nvPicPr>
        <p:blipFill>
          <a:blip r:embed="rId2"/>
          <a:stretch>
            <a:fillRect/>
          </a:stretch>
        </p:blipFill>
        <p:spPr>
          <a:xfrm>
            <a:off x="828675" y="1055444"/>
            <a:ext cx="5540113" cy="3362841"/>
          </a:xfrm>
          <a:prstGeom prst="rect">
            <a:avLst/>
          </a:prstGeom>
        </p:spPr>
      </p:pic>
    </p:spTree>
    <p:extLst>
      <p:ext uri="{BB962C8B-B14F-4D97-AF65-F5344CB8AC3E}">
        <p14:creationId xmlns:p14="http://schemas.microsoft.com/office/powerpoint/2010/main" val="340786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2" name="Google Shape;4802;p65"/>
          <p:cNvSpPr txBox="1"/>
          <p:nvPr/>
        </p:nvSpPr>
        <p:spPr>
          <a:xfrm>
            <a:off x="1094500" y="4355575"/>
            <a:ext cx="3624600" cy="216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600">
                <a:solidFill>
                  <a:schemeClr val="dk1"/>
                </a:solidFill>
                <a:latin typeface="Istok Web"/>
                <a:ea typeface="Istok Web"/>
                <a:cs typeface="Istok Web"/>
                <a:sym typeface="Istok Web"/>
              </a:rPr>
              <a:t>Please keep this slide for attribution</a:t>
            </a:r>
            <a:endParaRPr sz="1600">
              <a:solidFill>
                <a:schemeClr val="dk1"/>
              </a:solidFill>
              <a:latin typeface="Istok Web"/>
              <a:ea typeface="Istok Web"/>
              <a:cs typeface="Istok Web"/>
              <a:sym typeface="Istok Web"/>
            </a:endParaRPr>
          </a:p>
        </p:txBody>
      </p:sp>
      <p:pic>
        <p:nvPicPr>
          <p:cNvPr id="4803" name="Google Shape;4803;p65"/>
          <p:cNvPicPr preferRelativeResize="0"/>
          <p:nvPr/>
        </p:nvPicPr>
        <p:blipFill rotWithShape="1">
          <a:blip r:embed="rId3">
            <a:alphaModFix/>
          </a:blip>
          <a:srcRect r="2543"/>
          <a:stretch/>
        </p:blipFill>
        <p:spPr>
          <a:xfrm flipH="1">
            <a:off x="5133726" y="0"/>
            <a:ext cx="4010274" cy="5143500"/>
          </a:xfrm>
          <a:prstGeom prst="rect">
            <a:avLst/>
          </a:prstGeom>
          <a:noFill/>
          <a:ln>
            <a:noFill/>
          </a:ln>
        </p:spPr>
      </p:pic>
      <p:pic>
        <p:nvPicPr>
          <p:cNvPr id="18" name="Picture 17">
            <a:extLst>
              <a:ext uri="{FF2B5EF4-FFF2-40B4-BE49-F238E27FC236}">
                <a16:creationId xmlns:a16="http://schemas.microsoft.com/office/drawing/2014/main" id="{B7EC52C0-53FD-A34F-8213-DCF3AB537763}"/>
              </a:ext>
            </a:extLst>
          </p:cNvPr>
          <p:cNvPicPr>
            <a:picLocks noChangeAspect="1"/>
          </p:cNvPicPr>
          <p:nvPr/>
        </p:nvPicPr>
        <p:blipFill>
          <a:blip r:embed="rId4"/>
          <a:stretch>
            <a:fillRect/>
          </a:stretch>
        </p:blipFill>
        <p:spPr>
          <a:xfrm>
            <a:off x="5073369" y="0"/>
            <a:ext cx="4070631" cy="5177185"/>
          </a:xfrm>
          <a:prstGeom prst="rect">
            <a:avLst/>
          </a:prstGeom>
        </p:spPr>
      </p:pic>
      <p:sp>
        <p:nvSpPr>
          <p:cNvPr id="23" name="Google Shape;286;p37">
            <a:extLst>
              <a:ext uri="{FF2B5EF4-FFF2-40B4-BE49-F238E27FC236}">
                <a16:creationId xmlns:a16="http://schemas.microsoft.com/office/drawing/2014/main" id="{DCB97AB3-3A76-534B-93E0-130A220A0B77}"/>
              </a:ext>
            </a:extLst>
          </p:cNvPr>
          <p:cNvSpPr txBox="1">
            <a:spLocks noGrp="1"/>
          </p:cNvSpPr>
          <p:nvPr>
            <p:ph type="title"/>
          </p:nvPr>
        </p:nvSpPr>
        <p:spPr>
          <a:xfrm>
            <a:off x="720187" y="0"/>
            <a:ext cx="5634118" cy="7333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APPENDIX A</a:t>
            </a:r>
            <a:endParaRPr sz="2800" dirty="0"/>
          </a:p>
        </p:txBody>
      </p:sp>
    </p:spTree>
    <p:extLst>
      <p:ext uri="{BB962C8B-B14F-4D97-AF65-F5344CB8AC3E}">
        <p14:creationId xmlns:p14="http://schemas.microsoft.com/office/powerpoint/2010/main" val="224007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7" name="Google Shape;347;p40"/>
          <p:cNvSpPr txBox="1">
            <a:spLocks noGrp="1"/>
          </p:cNvSpPr>
          <p:nvPr>
            <p:ph type="subTitle" idx="4"/>
          </p:nvPr>
        </p:nvSpPr>
        <p:spPr>
          <a:xfrm>
            <a:off x="220600" y="1311801"/>
            <a:ext cx="2791541" cy="3233695"/>
          </a:xfrm>
          <a:prstGeom prst="rect">
            <a:avLst/>
          </a:prstGeom>
        </p:spPr>
        <p:txBody>
          <a:bodyPr spcFirstLastPara="1" wrap="square" lIns="91425" tIns="91425" rIns="91425" bIns="91425" anchor="ctr" anchorCtr="0">
            <a:noAutofit/>
          </a:bodyPr>
          <a:lstStyle/>
          <a:p>
            <a:pPr marL="0" indent="0" algn="l">
              <a:buSzPts val="1100"/>
            </a:pPr>
            <a:r>
              <a:rPr lang="en" sz="1400" b="1" u="sng" dirty="0"/>
              <a:t>THE DATA SET</a:t>
            </a:r>
          </a:p>
          <a:p>
            <a:pPr marL="285750" lvl="0" indent="-285750" algn="l">
              <a:buSzPts val="1100"/>
              <a:buFont typeface="Arial" panose="020B0604020202020204" pitchFamily="34" charset="0"/>
              <a:buChar char="•"/>
            </a:pPr>
            <a:r>
              <a:rPr lang="en" sz="1400" dirty="0"/>
              <a:t>Tweets from February 2015</a:t>
            </a:r>
          </a:p>
          <a:p>
            <a:pPr marL="285750" lvl="0" indent="-285750" algn="l">
              <a:buSzPts val="1100"/>
              <a:buFont typeface="Arial" panose="020B0604020202020204" pitchFamily="34" charset="0"/>
              <a:buChar char="•"/>
            </a:pPr>
            <a:r>
              <a:rPr lang="en" sz="1400" dirty="0"/>
              <a:t>14,640 Entries </a:t>
            </a:r>
          </a:p>
          <a:p>
            <a:pPr marL="285750" lvl="0" indent="-285750" algn="l">
              <a:buSzPts val="1100"/>
              <a:buFont typeface="Arial" panose="020B0604020202020204" pitchFamily="34" charset="0"/>
              <a:buChar char="•"/>
            </a:pPr>
            <a:r>
              <a:rPr lang="en" sz="1400" dirty="0"/>
              <a:t>15 Columns </a:t>
            </a:r>
          </a:p>
          <a:p>
            <a:pPr marL="285750" lvl="0" indent="-285750" algn="l">
              <a:buSzPts val="1100"/>
              <a:buFont typeface="Arial" panose="020B0604020202020204" pitchFamily="34" charset="0"/>
              <a:buChar char="•"/>
            </a:pPr>
            <a:r>
              <a:rPr lang="en" sz="1400" dirty="0"/>
              <a:t>Airline Sentiment Confidence</a:t>
            </a:r>
          </a:p>
          <a:p>
            <a:pPr marL="742950" lvl="1" indent="-285750">
              <a:buSzPts val="1100"/>
              <a:buFont typeface="Arial" panose="020B0604020202020204" pitchFamily="34" charset="0"/>
              <a:buChar char="•"/>
            </a:pPr>
            <a:r>
              <a:rPr lang="en" dirty="0"/>
              <a:t>Range</a:t>
            </a:r>
            <a:r>
              <a:rPr lang="en-US" dirty="0"/>
              <a:t> ≈</a:t>
            </a:r>
            <a:r>
              <a:rPr lang="en" dirty="0"/>
              <a:t> 0.34 – 1.0</a:t>
            </a:r>
          </a:p>
          <a:p>
            <a:pPr marL="742950" lvl="1" indent="-285750">
              <a:buSzPts val="1100"/>
              <a:buFont typeface="Arial" panose="020B0604020202020204" pitchFamily="34" charset="0"/>
              <a:buChar char="•"/>
            </a:pPr>
            <a:r>
              <a:rPr lang="en" dirty="0"/>
              <a:t>Mean</a:t>
            </a:r>
            <a:r>
              <a:rPr lang="en-US" dirty="0"/>
              <a:t> ≈ </a:t>
            </a:r>
            <a:r>
              <a:rPr lang="en" dirty="0"/>
              <a:t>0.9</a:t>
            </a:r>
          </a:p>
          <a:p>
            <a:pPr marL="285750" indent="-285750" algn="l">
              <a:buSzPts val="1100"/>
              <a:buFont typeface="Arial" panose="020B0604020202020204" pitchFamily="34" charset="0"/>
              <a:buChar char="•"/>
            </a:pPr>
            <a:r>
              <a:rPr lang="en" sz="1400" dirty="0"/>
              <a:t>Negative Reason Confidence</a:t>
            </a:r>
          </a:p>
          <a:p>
            <a:pPr marL="742950" lvl="1" indent="-285750">
              <a:buSzPts val="1100"/>
              <a:buFont typeface="Arial" panose="020B0604020202020204" pitchFamily="34" charset="0"/>
              <a:buChar char="•"/>
            </a:pPr>
            <a:r>
              <a:rPr lang="en" dirty="0"/>
              <a:t>Range </a:t>
            </a:r>
            <a:r>
              <a:rPr lang="en-US" dirty="0"/>
              <a:t>≈</a:t>
            </a:r>
            <a:r>
              <a:rPr lang="en" dirty="0"/>
              <a:t> 0.0-1.0</a:t>
            </a:r>
          </a:p>
          <a:p>
            <a:pPr marL="742950" lvl="1" indent="-285750">
              <a:buSzPts val="1100"/>
              <a:buFont typeface="Arial" panose="020B0604020202020204" pitchFamily="34" charset="0"/>
              <a:buChar char="•"/>
            </a:pPr>
            <a:r>
              <a:rPr lang="en" dirty="0"/>
              <a:t>Mean </a:t>
            </a:r>
            <a:r>
              <a:rPr lang="en-US" dirty="0"/>
              <a:t>≈ 0.64</a:t>
            </a:r>
            <a:endParaRPr lang="en" dirty="0"/>
          </a:p>
          <a:p>
            <a:pPr marL="0" indent="0" algn="l">
              <a:buSzPts val="1100"/>
            </a:pPr>
            <a:endParaRPr lang="en" sz="1400" dirty="0"/>
          </a:p>
          <a:p>
            <a:pPr marL="0" lvl="0" indent="0" algn="l" rtl="0">
              <a:spcBef>
                <a:spcPts val="0"/>
              </a:spcBef>
              <a:spcAft>
                <a:spcPts val="0"/>
              </a:spcAft>
              <a:buClr>
                <a:schemeClr val="dk1"/>
              </a:buClr>
              <a:buSzPts val="1100"/>
            </a:pPr>
            <a:endParaRPr lang="en" dirty="0"/>
          </a:p>
        </p:txBody>
      </p:sp>
      <p:sp>
        <p:nvSpPr>
          <p:cNvPr id="358" name="Google Shape;358;p40"/>
          <p:cNvSpPr txBox="1">
            <a:spLocks noGrp="1"/>
          </p:cNvSpPr>
          <p:nvPr>
            <p:ph type="title"/>
          </p:nvPr>
        </p:nvSpPr>
        <p:spPr>
          <a:xfrm>
            <a:off x="220600" y="221151"/>
            <a:ext cx="8145634" cy="545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200" dirty="0"/>
              <a:t>INTRODUCTION</a:t>
            </a:r>
            <a:endParaRPr dirty="0"/>
          </a:p>
        </p:txBody>
      </p:sp>
      <p:pic>
        <p:nvPicPr>
          <p:cNvPr id="14" name="Picture 13" descr="Table&#10;&#10;Description automatically generated">
            <a:extLst>
              <a:ext uri="{FF2B5EF4-FFF2-40B4-BE49-F238E27FC236}">
                <a16:creationId xmlns:a16="http://schemas.microsoft.com/office/drawing/2014/main" id="{08BF5DD4-181E-9546-B5B2-43819463A0DE}"/>
              </a:ext>
            </a:extLst>
          </p:cNvPr>
          <p:cNvPicPr>
            <a:picLocks noChangeAspect="1"/>
          </p:cNvPicPr>
          <p:nvPr/>
        </p:nvPicPr>
        <p:blipFill rotWithShape="1">
          <a:blip r:embed="rId3"/>
          <a:srcRect r="4031"/>
          <a:stretch/>
        </p:blipFill>
        <p:spPr>
          <a:xfrm>
            <a:off x="2918012" y="1671975"/>
            <a:ext cx="5494176" cy="2458606"/>
          </a:xfrm>
          <a:prstGeom prst="rect">
            <a:avLst/>
          </a:prstGeom>
        </p:spPr>
      </p:pic>
      <p:sp>
        <p:nvSpPr>
          <p:cNvPr id="15" name="Rectangle 14">
            <a:extLst>
              <a:ext uri="{FF2B5EF4-FFF2-40B4-BE49-F238E27FC236}">
                <a16:creationId xmlns:a16="http://schemas.microsoft.com/office/drawing/2014/main" id="{C51EF52E-BC88-1F4E-A860-E254877F235D}"/>
              </a:ext>
            </a:extLst>
          </p:cNvPr>
          <p:cNvSpPr/>
          <p:nvPr/>
        </p:nvSpPr>
        <p:spPr>
          <a:xfrm>
            <a:off x="220600" y="766476"/>
            <a:ext cx="8035504" cy="553998"/>
          </a:xfrm>
          <a:prstGeom prst="rect">
            <a:avLst/>
          </a:prstGeom>
        </p:spPr>
        <p:txBody>
          <a:bodyPr wrap="square">
            <a:spAutoFit/>
          </a:bodyPr>
          <a:lstStyle/>
          <a:p>
            <a:pPr lvl="0">
              <a:buClr>
                <a:schemeClr val="dk1"/>
              </a:buClr>
              <a:buSzPts val="1100"/>
            </a:pPr>
            <a:r>
              <a:rPr lang="en" b="1" u="sng" dirty="0"/>
              <a:t>MOTIVATION</a:t>
            </a:r>
          </a:p>
          <a:p>
            <a:pPr lvl="0">
              <a:buClr>
                <a:schemeClr val="dk1"/>
              </a:buClr>
              <a:buSzPts val="1100"/>
            </a:pPr>
            <a:endParaRPr lang="en" sz="100" b="1" u="sng" dirty="0"/>
          </a:p>
          <a:p>
            <a:pPr>
              <a:buSzPts val="1100"/>
            </a:pPr>
            <a:r>
              <a:rPr lang="en" dirty="0"/>
              <a:t>To understand Twitter sentiments and tweets written about airlines in February 2015.</a:t>
            </a:r>
          </a:p>
        </p:txBody>
      </p:sp>
      <p:sp>
        <p:nvSpPr>
          <p:cNvPr id="34" name="Rectangle 33">
            <a:extLst>
              <a:ext uri="{FF2B5EF4-FFF2-40B4-BE49-F238E27FC236}">
                <a16:creationId xmlns:a16="http://schemas.microsoft.com/office/drawing/2014/main" id="{091F4E59-0958-7243-B02C-6A70CB159B1F}"/>
              </a:ext>
            </a:extLst>
          </p:cNvPr>
          <p:cNvSpPr/>
          <p:nvPr/>
        </p:nvSpPr>
        <p:spPr>
          <a:xfrm>
            <a:off x="2872057" y="1442157"/>
            <a:ext cx="5494175" cy="276999"/>
          </a:xfrm>
          <a:prstGeom prst="rect">
            <a:avLst/>
          </a:prstGeom>
        </p:spPr>
        <p:txBody>
          <a:bodyPr wrap="square">
            <a:spAutoFit/>
          </a:bodyPr>
          <a:lstStyle/>
          <a:p>
            <a:pPr lvl="0" algn="ctr">
              <a:buClr>
                <a:schemeClr val="dk1"/>
              </a:buClr>
              <a:buSzPts val="1100"/>
            </a:pPr>
            <a:r>
              <a:rPr lang="en" sz="1200" b="1" dirty="0"/>
              <a:t>SUMMARY STATISTICS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sp>
        <p:nvSpPr>
          <p:cNvPr id="4802" name="Google Shape;4802;p65"/>
          <p:cNvSpPr txBox="1"/>
          <p:nvPr/>
        </p:nvSpPr>
        <p:spPr>
          <a:xfrm>
            <a:off x="1094500" y="4355575"/>
            <a:ext cx="3624600" cy="216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600">
                <a:solidFill>
                  <a:schemeClr val="dk1"/>
                </a:solidFill>
                <a:latin typeface="Istok Web"/>
                <a:ea typeface="Istok Web"/>
                <a:cs typeface="Istok Web"/>
                <a:sym typeface="Istok Web"/>
              </a:rPr>
              <a:t>Please keep this slide for attribution</a:t>
            </a:r>
            <a:endParaRPr sz="1600">
              <a:solidFill>
                <a:schemeClr val="dk1"/>
              </a:solidFill>
              <a:latin typeface="Istok Web"/>
              <a:ea typeface="Istok Web"/>
              <a:cs typeface="Istok Web"/>
              <a:sym typeface="Istok Web"/>
            </a:endParaRPr>
          </a:p>
        </p:txBody>
      </p:sp>
      <p:sp>
        <p:nvSpPr>
          <p:cNvPr id="23" name="Google Shape;286;p37">
            <a:extLst>
              <a:ext uri="{FF2B5EF4-FFF2-40B4-BE49-F238E27FC236}">
                <a16:creationId xmlns:a16="http://schemas.microsoft.com/office/drawing/2014/main" id="{DCB97AB3-3A76-534B-93E0-130A220A0B77}"/>
              </a:ext>
            </a:extLst>
          </p:cNvPr>
          <p:cNvSpPr txBox="1">
            <a:spLocks noGrp="1"/>
          </p:cNvSpPr>
          <p:nvPr>
            <p:ph type="title"/>
          </p:nvPr>
        </p:nvSpPr>
        <p:spPr>
          <a:xfrm>
            <a:off x="720187" y="0"/>
            <a:ext cx="5634118" cy="7333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APPENDIX B: GOLD </a:t>
            </a:r>
            <a:endParaRPr sz="2800" dirty="0"/>
          </a:p>
        </p:txBody>
      </p:sp>
      <p:pic>
        <p:nvPicPr>
          <p:cNvPr id="2" name="Picture 1">
            <a:extLst>
              <a:ext uri="{FF2B5EF4-FFF2-40B4-BE49-F238E27FC236}">
                <a16:creationId xmlns:a16="http://schemas.microsoft.com/office/drawing/2014/main" id="{BBAE8CE7-3A66-F949-ABF1-8C856CE1B5D8}"/>
              </a:ext>
            </a:extLst>
          </p:cNvPr>
          <p:cNvPicPr>
            <a:picLocks noChangeAspect="1"/>
          </p:cNvPicPr>
          <p:nvPr/>
        </p:nvPicPr>
        <p:blipFill>
          <a:blip r:embed="rId3"/>
          <a:stretch>
            <a:fillRect/>
          </a:stretch>
        </p:blipFill>
        <p:spPr>
          <a:xfrm>
            <a:off x="804269" y="2463255"/>
            <a:ext cx="4010274" cy="2533100"/>
          </a:xfrm>
          <a:prstGeom prst="rect">
            <a:avLst/>
          </a:prstGeom>
        </p:spPr>
      </p:pic>
      <p:pic>
        <p:nvPicPr>
          <p:cNvPr id="3" name="Picture 2">
            <a:extLst>
              <a:ext uri="{FF2B5EF4-FFF2-40B4-BE49-F238E27FC236}">
                <a16:creationId xmlns:a16="http://schemas.microsoft.com/office/drawing/2014/main" id="{F3148FE3-313B-CF41-9352-EEA27685A40A}"/>
              </a:ext>
            </a:extLst>
          </p:cNvPr>
          <p:cNvPicPr>
            <a:picLocks noChangeAspect="1"/>
          </p:cNvPicPr>
          <p:nvPr/>
        </p:nvPicPr>
        <p:blipFill rotWithShape="1">
          <a:blip r:embed="rId4"/>
          <a:srcRect r="18285"/>
          <a:stretch/>
        </p:blipFill>
        <p:spPr>
          <a:xfrm>
            <a:off x="5237070" y="0"/>
            <a:ext cx="3785234" cy="2984938"/>
          </a:xfrm>
          <a:prstGeom prst="rect">
            <a:avLst/>
          </a:prstGeom>
        </p:spPr>
      </p:pic>
    </p:spTree>
    <p:extLst>
      <p:ext uri="{BB962C8B-B14F-4D97-AF65-F5344CB8AC3E}">
        <p14:creationId xmlns:p14="http://schemas.microsoft.com/office/powerpoint/2010/main" val="16123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body" idx="1"/>
          </p:nvPr>
        </p:nvSpPr>
        <p:spPr>
          <a:xfrm>
            <a:off x="859200" y="1203675"/>
            <a:ext cx="7683900" cy="33651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dirty="0">
                <a:solidFill>
                  <a:schemeClr val="dk1"/>
                </a:solidFill>
              </a:rPr>
              <a:t>Issues</a:t>
            </a:r>
          </a:p>
          <a:p>
            <a:pPr marL="171450" lvl="0" indent="-171450" algn="l" rtl="0">
              <a:spcBef>
                <a:spcPts val="0"/>
              </a:spcBef>
              <a:spcAft>
                <a:spcPts val="0"/>
              </a:spcAft>
              <a:buClr>
                <a:schemeClr val="dk1"/>
              </a:buClr>
              <a:buSzPts val="1100"/>
              <a:buFont typeface="Arial" panose="020B0604020202020204" pitchFamily="34" charset="0"/>
              <a:buChar char="•"/>
            </a:pPr>
            <a:r>
              <a:rPr lang="en-US" dirty="0"/>
              <a:t>Quality</a:t>
            </a:r>
          </a:p>
          <a:p>
            <a:pPr marL="171450" lvl="0" indent="-171450" algn="l" rtl="0">
              <a:spcBef>
                <a:spcPts val="0"/>
              </a:spcBef>
              <a:spcAft>
                <a:spcPts val="0"/>
              </a:spcAft>
              <a:buClr>
                <a:schemeClr val="dk1"/>
              </a:buClr>
              <a:buSzPts val="1100"/>
              <a:buFont typeface="Arial" panose="020B0604020202020204" pitchFamily="34" charset="0"/>
              <a:buChar char="•"/>
            </a:pPr>
            <a:r>
              <a:rPr lang="en-US" dirty="0">
                <a:solidFill>
                  <a:schemeClr val="dk1"/>
                </a:solidFill>
              </a:rPr>
              <a:t>Structure</a:t>
            </a:r>
          </a:p>
          <a:p>
            <a:pPr marL="171450" lvl="0" indent="-171450" algn="l" rtl="0">
              <a:spcBef>
                <a:spcPts val="0"/>
              </a:spcBef>
              <a:spcAft>
                <a:spcPts val="0"/>
              </a:spcAft>
              <a:buClr>
                <a:schemeClr val="dk1"/>
              </a:buClr>
              <a:buSzPts val="1100"/>
              <a:buFont typeface="Arial" panose="020B0604020202020204" pitchFamily="34" charset="0"/>
              <a:buChar char="•"/>
            </a:pPr>
            <a:r>
              <a:rPr lang="en-US" dirty="0"/>
              <a:t>Findings</a:t>
            </a:r>
            <a:endParaRPr dirty="0">
              <a:solidFill>
                <a:schemeClr val="dk1"/>
              </a:solidFill>
            </a:endParaRPr>
          </a:p>
        </p:txBody>
      </p:sp>
      <p:sp>
        <p:nvSpPr>
          <p:cNvPr id="286" name="Google Shape;286;p37"/>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ASSESSMENT</a:t>
            </a:r>
            <a:endParaRPr dirty="0"/>
          </a:p>
        </p:txBody>
      </p:sp>
      <p:sp>
        <p:nvSpPr>
          <p:cNvPr id="287" name="Google Shape;287;p37"/>
          <p:cNvSpPr/>
          <p:nvPr/>
        </p:nvSpPr>
        <p:spPr>
          <a:xfrm rot="5400000">
            <a:off x="-1746300" y="2786400"/>
            <a:ext cx="4102500" cy="60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body" idx="1"/>
          </p:nvPr>
        </p:nvSpPr>
        <p:spPr>
          <a:xfrm>
            <a:off x="859200" y="1203675"/>
            <a:ext cx="7683900" cy="33651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dirty="0">
                <a:solidFill>
                  <a:schemeClr val="dk1"/>
                </a:solidFill>
              </a:rPr>
              <a:t>Issues</a:t>
            </a:r>
          </a:p>
          <a:p>
            <a:pPr marL="171450" lvl="0" indent="-171450" algn="l" rtl="0">
              <a:spcBef>
                <a:spcPts val="0"/>
              </a:spcBef>
              <a:spcAft>
                <a:spcPts val="0"/>
              </a:spcAft>
              <a:buClr>
                <a:schemeClr val="dk1"/>
              </a:buClr>
              <a:buSzPts val="1100"/>
              <a:buFont typeface="Arial" panose="020B0604020202020204" pitchFamily="34" charset="0"/>
              <a:buChar char="•"/>
            </a:pPr>
            <a:r>
              <a:rPr lang="en-US" dirty="0"/>
              <a:t>Quality</a:t>
            </a:r>
          </a:p>
          <a:p>
            <a:pPr marL="171450" lvl="0" indent="-171450" algn="l" rtl="0">
              <a:spcBef>
                <a:spcPts val="0"/>
              </a:spcBef>
              <a:spcAft>
                <a:spcPts val="0"/>
              </a:spcAft>
              <a:buClr>
                <a:schemeClr val="dk1"/>
              </a:buClr>
              <a:buSzPts val="1100"/>
              <a:buFont typeface="Arial" panose="020B0604020202020204" pitchFamily="34" charset="0"/>
              <a:buChar char="•"/>
            </a:pPr>
            <a:r>
              <a:rPr lang="en-US" dirty="0">
                <a:solidFill>
                  <a:schemeClr val="dk1"/>
                </a:solidFill>
              </a:rPr>
              <a:t>Structure</a:t>
            </a:r>
          </a:p>
          <a:p>
            <a:pPr marL="171450" lvl="0" indent="-171450" algn="l" rtl="0">
              <a:spcBef>
                <a:spcPts val="0"/>
              </a:spcBef>
              <a:spcAft>
                <a:spcPts val="0"/>
              </a:spcAft>
              <a:buClr>
                <a:schemeClr val="dk1"/>
              </a:buClr>
              <a:buSzPts val="1100"/>
              <a:buFont typeface="Arial" panose="020B0604020202020204" pitchFamily="34" charset="0"/>
              <a:buChar char="•"/>
            </a:pPr>
            <a:r>
              <a:rPr lang="en-US" dirty="0"/>
              <a:t>Findings</a:t>
            </a:r>
            <a:endParaRPr dirty="0">
              <a:solidFill>
                <a:schemeClr val="dk1"/>
              </a:solidFill>
            </a:endParaRPr>
          </a:p>
        </p:txBody>
      </p:sp>
      <p:sp>
        <p:nvSpPr>
          <p:cNvPr id="286" name="Google Shape;286;p37"/>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ACTION STEPS</a:t>
            </a:r>
            <a:endParaRPr dirty="0"/>
          </a:p>
        </p:txBody>
      </p:sp>
      <p:sp>
        <p:nvSpPr>
          <p:cNvPr id="287" name="Google Shape;287;p37"/>
          <p:cNvSpPr/>
          <p:nvPr/>
        </p:nvSpPr>
        <p:spPr>
          <a:xfrm rot="5400000">
            <a:off x="-1746300" y="2786400"/>
            <a:ext cx="4102500" cy="60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903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830125" y="174757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830125" y="346322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4710350" y="174757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4710350" y="346322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297" name="Google Shape;297;p38"/>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298" name="Google Shape;298;p38"/>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299" name="Google Shape;299;p38"/>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300" name="Google Shape;300;p38"/>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THE PROJECT</a:t>
            </a:r>
            <a:endParaRPr>
              <a:solidFill>
                <a:schemeClr val="dk1"/>
              </a:solidFill>
            </a:endParaRPr>
          </a:p>
        </p:txBody>
      </p:sp>
      <p:sp>
        <p:nvSpPr>
          <p:cNvPr id="301" name="Google Shape;301;p38"/>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PROJECT STAGES</a:t>
            </a:r>
            <a:endParaRPr>
              <a:solidFill>
                <a:schemeClr val="dk1"/>
              </a:solidFill>
            </a:endParaRPr>
          </a:p>
        </p:txBody>
      </p:sp>
      <p:sp>
        <p:nvSpPr>
          <p:cNvPr id="302" name="Google Shape;302;p38"/>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PROJECT GOALS</a:t>
            </a:r>
            <a:endParaRPr>
              <a:solidFill>
                <a:schemeClr val="dk1"/>
              </a:solidFill>
            </a:endParaRPr>
          </a:p>
        </p:txBody>
      </p:sp>
      <p:sp>
        <p:nvSpPr>
          <p:cNvPr id="303" name="Google Shape;303;p38"/>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SNEAK PEEK</a:t>
            </a:r>
            <a:endParaRPr>
              <a:solidFill>
                <a:schemeClr val="dk1"/>
              </a:solidFill>
            </a:endParaRPr>
          </a:p>
        </p:txBody>
      </p:sp>
      <p:sp>
        <p:nvSpPr>
          <p:cNvPr id="304" name="Google Shape;304;p38"/>
          <p:cNvSpPr txBox="1"/>
          <p:nvPr/>
        </p:nvSpPr>
        <p:spPr>
          <a:xfrm>
            <a:off x="866575" y="174757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1</a:t>
            </a:r>
            <a:endParaRPr sz="3500">
              <a:latin typeface="Hammersmith One"/>
              <a:ea typeface="Hammersmith One"/>
              <a:cs typeface="Hammersmith One"/>
              <a:sym typeface="Hammersmith One"/>
            </a:endParaRPr>
          </a:p>
        </p:txBody>
      </p:sp>
      <p:sp>
        <p:nvSpPr>
          <p:cNvPr id="305" name="Google Shape;305;p38"/>
          <p:cNvSpPr txBox="1"/>
          <p:nvPr/>
        </p:nvSpPr>
        <p:spPr>
          <a:xfrm>
            <a:off x="866575" y="346322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2</a:t>
            </a:r>
            <a:endParaRPr sz="3500">
              <a:latin typeface="Hammersmith One"/>
              <a:ea typeface="Hammersmith One"/>
              <a:cs typeface="Hammersmith One"/>
              <a:sym typeface="Hammersmith One"/>
            </a:endParaRPr>
          </a:p>
        </p:txBody>
      </p:sp>
      <p:sp>
        <p:nvSpPr>
          <p:cNvPr id="306" name="Google Shape;306;p38"/>
          <p:cNvSpPr txBox="1"/>
          <p:nvPr/>
        </p:nvSpPr>
        <p:spPr>
          <a:xfrm>
            <a:off x="4746800" y="1760900"/>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3</a:t>
            </a:r>
            <a:endParaRPr sz="3500">
              <a:latin typeface="Hammersmith One"/>
              <a:ea typeface="Hammersmith One"/>
              <a:cs typeface="Hammersmith One"/>
              <a:sym typeface="Hammersmith One"/>
            </a:endParaRPr>
          </a:p>
        </p:txBody>
      </p:sp>
      <p:sp>
        <p:nvSpPr>
          <p:cNvPr id="307" name="Google Shape;307;p38"/>
          <p:cNvSpPr txBox="1"/>
          <p:nvPr/>
        </p:nvSpPr>
        <p:spPr>
          <a:xfrm>
            <a:off x="4746800" y="346322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4</a:t>
            </a:r>
            <a:endParaRPr sz="3500">
              <a:latin typeface="Hammersmith One"/>
              <a:ea typeface="Hammersmith One"/>
              <a:cs typeface="Hammersmith One"/>
              <a:sym typeface="Hammersmith One"/>
            </a:endParaRPr>
          </a:p>
        </p:txBody>
      </p:sp>
      <p:grpSp>
        <p:nvGrpSpPr>
          <p:cNvPr id="308" name="Google Shape;308;p38"/>
          <p:cNvGrpSpPr/>
          <p:nvPr/>
        </p:nvGrpSpPr>
        <p:grpSpPr>
          <a:xfrm>
            <a:off x="758275" y="1639275"/>
            <a:ext cx="1034850" cy="1071275"/>
            <a:chOff x="758275" y="1639275"/>
            <a:chExt cx="1034850" cy="1071275"/>
          </a:xfrm>
        </p:grpSpPr>
        <p:sp>
          <p:nvSpPr>
            <p:cNvPr id="309" name="Google Shape;309;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740050" y="3354938"/>
            <a:ext cx="1034850" cy="1071275"/>
            <a:chOff x="758275" y="1639275"/>
            <a:chExt cx="1034850" cy="1071275"/>
          </a:xfrm>
        </p:grpSpPr>
        <p:sp>
          <p:nvSpPr>
            <p:cNvPr id="314" name="Google Shape;314;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8"/>
          <p:cNvGrpSpPr/>
          <p:nvPr/>
        </p:nvGrpSpPr>
        <p:grpSpPr>
          <a:xfrm>
            <a:off x="4626825" y="1639325"/>
            <a:ext cx="1034850" cy="1071275"/>
            <a:chOff x="758275" y="1639275"/>
            <a:chExt cx="1034850" cy="1071275"/>
          </a:xfrm>
        </p:grpSpPr>
        <p:sp>
          <p:nvSpPr>
            <p:cNvPr id="319" name="Google Shape;319;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8"/>
          <p:cNvGrpSpPr/>
          <p:nvPr/>
        </p:nvGrpSpPr>
        <p:grpSpPr>
          <a:xfrm>
            <a:off x="4626825" y="3354950"/>
            <a:ext cx="1034850" cy="1071275"/>
            <a:chOff x="758275" y="1639275"/>
            <a:chExt cx="1034850" cy="1071275"/>
          </a:xfrm>
        </p:grpSpPr>
        <p:sp>
          <p:nvSpPr>
            <p:cNvPr id="324" name="Google Shape;324;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TABLE OF CONTENTS</a:t>
            </a:r>
            <a:endParaRPr/>
          </a:p>
        </p:txBody>
      </p:sp>
    </p:spTree>
    <p:extLst>
      <p:ext uri="{BB962C8B-B14F-4D97-AF65-F5344CB8AC3E}">
        <p14:creationId xmlns:p14="http://schemas.microsoft.com/office/powerpoint/2010/main" val="248640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2618525" y="2457969"/>
            <a:ext cx="3855900" cy="5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334" name="Google Shape;334;p39"/>
          <p:cNvSpPr txBox="1">
            <a:spLocks noGrp="1"/>
          </p:cNvSpPr>
          <p:nvPr>
            <p:ph type="body" idx="1"/>
          </p:nvPr>
        </p:nvSpPr>
        <p:spPr>
          <a:xfrm>
            <a:off x="2497025" y="2991325"/>
            <a:ext cx="4098900" cy="12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Mercury is only a bit larger than the Moon. The planet’s name has nothing to do with the liquid metal, since Mercury was named after the Roman messenger god</a:t>
            </a:r>
            <a:endParaRPr/>
          </a:p>
        </p:txBody>
      </p:sp>
      <p:grpSp>
        <p:nvGrpSpPr>
          <p:cNvPr id="335" name="Google Shape;335;p39"/>
          <p:cNvGrpSpPr/>
          <p:nvPr/>
        </p:nvGrpSpPr>
        <p:grpSpPr>
          <a:xfrm>
            <a:off x="3571281" y="738168"/>
            <a:ext cx="1950393" cy="1693757"/>
            <a:chOff x="3849588" y="975242"/>
            <a:chExt cx="1463819" cy="1271112"/>
          </a:xfrm>
        </p:grpSpPr>
        <p:sp>
          <p:nvSpPr>
            <p:cNvPr id="336" name="Google Shape;336;p39"/>
            <p:cNvSpPr/>
            <p:nvPr/>
          </p:nvSpPr>
          <p:spPr>
            <a:xfrm rot="7955336">
              <a:off x="4221990" y="1168517"/>
              <a:ext cx="913439" cy="884562"/>
            </a:xfrm>
            <a:custGeom>
              <a:avLst/>
              <a:gdLst/>
              <a:ahLst/>
              <a:cxnLst/>
              <a:rect l="l" t="t" r="r" b="b"/>
              <a:pathLst>
                <a:path w="36534" h="35379" extrusionOk="0">
                  <a:moveTo>
                    <a:pt x="18979" y="1"/>
                  </a:moveTo>
                  <a:cubicBezTo>
                    <a:pt x="13996" y="1"/>
                    <a:pt x="9142" y="2107"/>
                    <a:pt x="5734" y="5981"/>
                  </a:cubicBezTo>
                  <a:cubicBezTo>
                    <a:pt x="1131" y="11191"/>
                    <a:pt x="1" y="18618"/>
                    <a:pt x="2867" y="24958"/>
                  </a:cubicBezTo>
                  <a:cubicBezTo>
                    <a:pt x="5713" y="31298"/>
                    <a:pt x="12032" y="35378"/>
                    <a:pt x="18978" y="35378"/>
                  </a:cubicBezTo>
                  <a:cubicBezTo>
                    <a:pt x="19648" y="35357"/>
                    <a:pt x="20297" y="35336"/>
                    <a:pt x="20945" y="35253"/>
                  </a:cubicBezTo>
                  <a:cubicBezTo>
                    <a:pt x="13559" y="34353"/>
                    <a:pt x="8014" y="28097"/>
                    <a:pt x="8014" y="20648"/>
                  </a:cubicBezTo>
                  <a:cubicBezTo>
                    <a:pt x="7994" y="13513"/>
                    <a:pt x="13099" y="7403"/>
                    <a:pt x="20129" y="6148"/>
                  </a:cubicBezTo>
                  <a:cubicBezTo>
                    <a:pt x="21003" y="5991"/>
                    <a:pt x="21875" y="5916"/>
                    <a:pt x="22737" y="5916"/>
                  </a:cubicBezTo>
                  <a:cubicBezTo>
                    <a:pt x="28791" y="5916"/>
                    <a:pt x="34354" y="9658"/>
                    <a:pt x="36533" y="15501"/>
                  </a:cubicBezTo>
                  <a:cubicBezTo>
                    <a:pt x="35675" y="8596"/>
                    <a:pt x="30863" y="2842"/>
                    <a:pt x="24209" y="791"/>
                  </a:cubicBezTo>
                  <a:cubicBezTo>
                    <a:pt x="22488" y="259"/>
                    <a:pt x="20726" y="1"/>
                    <a:pt x="18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3849588" y="1534800"/>
              <a:ext cx="392350" cy="156725"/>
            </a:xfrm>
            <a:custGeom>
              <a:avLst/>
              <a:gdLst/>
              <a:ahLst/>
              <a:cxnLst/>
              <a:rect l="l" t="t" r="r" b="b"/>
              <a:pathLst>
                <a:path w="15694" h="6269" extrusionOk="0">
                  <a:moveTo>
                    <a:pt x="1" y="1"/>
                  </a:moveTo>
                  <a:lnTo>
                    <a:pt x="1" y="1"/>
                  </a:lnTo>
                  <a:cubicBezTo>
                    <a:pt x="659" y="4859"/>
                    <a:pt x="3532" y="6268"/>
                    <a:pt x="6643" y="6268"/>
                  </a:cubicBezTo>
                  <a:cubicBezTo>
                    <a:pt x="10940" y="6268"/>
                    <a:pt x="15693" y="3579"/>
                    <a:pt x="15693" y="3579"/>
                  </a:cubicBezTo>
                  <a:lnTo>
                    <a:pt x="15693" y="3579"/>
                  </a:lnTo>
                  <a:cubicBezTo>
                    <a:pt x="14650" y="3664"/>
                    <a:pt x="13666" y="3703"/>
                    <a:pt x="12738" y="3703"/>
                  </a:cubicBezTo>
                  <a:cubicBezTo>
                    <a:pt x="3669" y="3703"/>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3884638" y="1624250"/>
              <a:ext cx="578050" cy="231500"/>
            </a:xfrm>
            <a:custGeom>
              <a:avLst/>
              <a:gdLst/>
              <a:ahLst/>
              <a:cxnLst/>
              <a:rect l="l" t="t" r="r" b="b"/>
              <a:pathLst>
                <a:path w="23122" h="9260" extrusionOk="0">
                  <a:moveTo>
                    <a:pt x="23121" y="1"/>
                  </a:moveTo>
                  <a:lnTo>
                    <a:pt x="23121" y="1"/>
                  </a:lnTo>
                  <a:cubicBezTo>
                    <a:pt x="12515" y="94"/>
                    <a:pt x="11391" y="5389"/>
                    <a:pt x="3228" y="5389"/>
                  </a:cubicBezTo>
                  <a:cubicBezTo>
                    <a:pt x="2260" y="5389"/>
                    <a:pt x="1194" y="5314"/>
                    <a:pt x="0" y="5148"/>
                  </a:cubicBezTo>
                  <a:lnTo>
                    <a:pt x="0" y="5148"/>
                  </a:lnTo>
                  <a:cubicBezTo>
                    <a:pt x="2115" y="8137"/>
                    <a:pt x="4402" y="9260"/>
                    <a:pt x="6743" y="9260"/>
                  </a:cubicBezTo>
                  <a:cubicBezTo>
                    <a:pt x="12463" y="9260"/>
                    <a:pt x="18503" y="2554"/>
                    <a:pt x="23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4005988" y="1587125"/>
              <a:ext cx="825475" cy="357225"/>
            </a:xfrm>
            <a:custGeom>
              <a:avLst/>
              <a:gdLst/>
              <a:ahLst/>
              <a:cxnLst/>
              <a:rect l="l" t="t" r="r" b="b"/>
              <a:pathLst>
                <a:path w="33019" h="14289" extrusionOk="0">
                  <a:moveTo>
                    <a:pt x="27723" y="0"/>
                  </a:moveTo>
                  <a:cubicBezTo>
                    <a:pt x="16267" y="0"/>
                    <a:pt x="12990" y="12911"/>
                    <a:pt x="1" y="13224"/>
                  </a:cubicBezTo>
                  <a:cubicBezTo>
                    <a:pt x="2295" y="13966"/>
                    <a:pt x="4281" y="14288"/>
                    <a:pt x="6043" y="14288"/>
                  </a:cubicBezTo>
                  <a:cubicBezTo>
                    <a:pt x="17085" y="14288"/>
                    <a:pt x="19286" y="1646"/>
                    <a:pt x="33018" y="816"/>
                  </a:cubicBezTo>
                  <a:cubicBezTo>
                    <a:pt x="31064" y="250"/>
                    <a:pt x="29315" y="0"/>
                    <a:pt x="27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0863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37"/>
        <p:cNvGrpSpPr/>
        <p:nvPr/>
      </p:nvGrpSpPr>
      <p:grpSpPr>
        <a:xfrm>
          <a:off x="0" y="0"/>
          <a:ext cx="0" cy="0"/>
          <a:chOff x="0" y="0"/>
          <a:chExt cx="0" cy="0"/>
        </a:xfrm>
      </p:grpSpPr>
      <p:sp>
        <p:nvSpPr>
          <p:cNvPr id="4838" name="Google Shape;483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4839" name="Google Shape;4839;p69"/>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840" name="Google Shape;4840;p69"/>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44"/>
        <p:cNvGrpSpPr/>
        <p:nvPr/>
      </p:nvGrpSpPr>
      <p:grpSpPr>
        <a:xfrm>
          <a:off x="0" y="0"/>
          <a:ext cx="0" cy="0"/>
          <a:chOff x="0" y="0"/>
          <a:chExt cx="0" cy="0"/>
        </a:xfrm>
      </p:grpSpPr>
      <p:sp>
        <p:nvSpPr>
          <p:cNvPr id="4845" name="Google Shape;4845;p7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846" name="Google Shape;4846;p7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847" name="Google Shape;4847;p7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Hammersmith One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https://fonts.google.com/specimen/Hammersmith+One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Istok Web</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https://fonts.google.com/specimen/Istok+Web</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4848" name="Google Shape;4848;p70"/>
          <p:cNvGrpSpPr/>
          <p:nvPr/>
        </p:nvGrpSpPr>
        <p:grpSpPr>
          <a:xfrm>
            <a:off x="715944" y="3525579"/>
            <a:ext cx="3305579" cy="626966"/>
            <a:chOff x="2052655" y="3498875"/>
            <a:chExt cx="3976875" cy="754200"/>
          </a:xfrm>
        </p:grpSpPr>
        <p:sp>
          <p:nvSpPr>
            <p:cNvPr id="4849" name="Google Shape;4849;p70"/>
            <p:cNvSpPr/>
            <p:nvPr/>
          </p:nvSpPr>
          <p:spPr>
            <a:xfrm>
              <a:off x="3114480"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0" name="Google Shape;4850;p70"/>
            <p:cNvSpPr/>
            <p:nvPr/>
          </p:nvSpPr>
          <p:spPr>
            <a:xfrm>
              <a:off x="4176300" y="34988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1" name="Google Shape;4851;p70"/>
            <p:cNvSpPr/>
            <p:nvPr/>
          </p:nvSpPr>
          <p:spPr>
            <a:xfrm>
              <a:off x="5238120" y="3498875"/>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2" name="Google Shape;4852;p70"/>
            <p:cNvSpPr/>
            <p:nvPr/>
          </p:nvSpPr>
          <p:spPr>
            <a:xfrm>
              <a:off x="2052655"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3" name="Google Shape;4853;p7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#434343</a:t>
              </a:r>
              <a:endParaRPr sz="800">
                <a:solidFill>
                  <a:srgbClr val="FFFFFF"/>
                </a:solidFill>
              </a:endParaRPr>
            </a:p>
          </p:txBody>
        </p:sp>
        <p:sp>
          <p:nvSpPr>
            <p:cNvPr id="4854" name="Google Shape;4854;p7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#595959</a:t>
              </a:r>
              <a:endParaRPr sz="800">
                <a:solidFill>
                  <a:srgbClr val="FFFFFF"/>
                </a:solidFill>
              </a:endParaRPr>
            </a:p>
          </p:txBody>
        </p:sp>
        <p:sp>
          <p:nvSpPr>
            <p:cNvPr id="4855" name="Google Shape;4855;p7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#666666</a:t>
              </a:r>
              <a:endParaRPr sz="800">
                <a:solidFill>
                  <a:srgbClr val="FFFFFF"/>
                </a:solidFill>
              </a:endParaRPr>
            </a:p>
          </p:txBody>
        </p:sp>
        <p:sp>
          <p:nvSpPr>
            <p:cNvPr id="4856" name="Google Shape;4856;p7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#000000</a:t>
              </a:r>
              <a:endParaRPr sz="800">
                <a:solidFill>
                  <a:srgbClr val="FFFFFF"/>
                </a:solidFill>
              </a:endParaRPr>
            </a:p>
          </p:txBody>
        </p:sp>
      </p:grpSp>
      <p:sp>
        <p:nvSpPr>
          <p:cNvPr id="4857" name="Google Shape;4857;p70"/>
          <p:cNvSpPr/>
          <p:nvPr/>
        </p:nvSpPr>
        <p:spPr>
          <a:xfrm>
            <a:off x="5122661" y="3525292"/>
            <a:ext cx="657900" cy="6267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8" name="Google Shape;4858;p70"/>
          <p:cNvSpPr/>
          <p:nvPr/>
        </p:nvSpPr>
        <p:spPr>
          <a:xfrm>
            <a:off x="6005254" y="3525292"/>
            <a:ext cx="657900" cy="626700"/>
          </a:xfrm>
          <a:prstGeom prst="roundRect">
            <a:avLst>
              <a:gd name="adj" fmla="val 16667"/>
            </a:avLst>
          </a:prstGeom>
          <a:solidFill>
            <a:srgbClr val="EEEE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59" name="Google Shape;4859;p70"/>
          <p:cNvSpPr/>
          <p:nvPr/>
        </p:nvSpPr>
        <p:spPr>
          <a:xfrm>
            <a:off x="6887847" y="3525292"/>
            <a:ext cx="657900" cy="6267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60" name="Google Shape;4860;p70"/>
          <p:cNvSpPr/>
          <p:nvPr/>
        </p:nvSpPr>
        <p:spPr>
          <a:xfrm>
            <a:off x="4240064" y="3525292"/>
            <a:ext cx="657900" cy="626700"/>
          </a:xfrm>
          <a:prstGeom prst="roundRect">
            <a:avLst>
              <a:gd name="adj" fmla="val 16667"/>
            </a:avLst>
          </a:prstGeom>
          <a:solidFill>
            <a:srgbClr val="9999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61" name="Google Shape;4861;p70"/>
          <p:cNvSpPr txBox="1"/>
          <p:nvPr/>
        </p:nvSpPr>
        <p:spPr>
          <a:xfrm>
            <a:off x="5122661" y="3655835"/>
            <a:ext cx="657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#b7b7b7</a:t>
            </a:r>
            <a:endParaRPr sz="800">
              <a:solidFill>
                <a:schemeClr val="dk1"/>
              </a:solidFill>
            </a:endParaRPr>
          </a:p>
        </p:txBody>
      </p:sp>
      <p:sp>
        <p:nvSpPr>
          <p:cNvPr id="4862" name="Google Shape;4862;p70"/>
          <p:cNvSpPr txBox="1"/>
          <p:nvPr/>
        </p:nvSpPr>
        <p:spPr>
          <a:xfrm>
            <a:off x="6005259" y="3655835"/>
            <a:ext cx="657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#eeeeee</a:t>
            </a:r>
            <a:endParaRPr sz="800">
              <a:solidFill>
                <a:schemeClr val="dk1"/>
              </a:solidFill>
            </a:endParaRPr>
          </a:p>
        </p:txBody>
      </p:sp>
      <p:sp>
        <p:nvSpPr>
          <p:cNvPr id="4863" name="Google Shape;4863;p70"/>
          <p:cNvSpPr txBox="1"/>
          <p:nvPr/>
        </p:nvSpPr>
        <p:spPr>
          <a:xfrm>
            <a:off x="6887856" y="3655835"/>
            <a:ext cx="657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#ffffff</a:t>
            </a:r>
            <a:endParaRPr sz="800">
              <a:solidFill>
                <a:schemeClr val="dk1"/>
              </a:solidFill>
            </a:endParaRPr>
          </a:p>
        </p:txBody>
      </p:sp>
      <p:sp>
        <p:nvSpPr>
          <p:cNvPr id="4864" name="Google Shape;4864;p70"/>
          <p:cNvSpPr txBox="1"/>
          <p:nvPr/>
        </p:nvSpPr>
        <p:spPr>
          <a:xfrm>
            <a:off x="4240064" y="3655835"/>
            <a:ext cx="657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#999999</a:t>
            </a:r>
            <a:endParaRPr sz="800">
              <a:solidFill>
                <a:srgbClr val="FFFFFF"/>
              </a:solidFill>
            </a:endParaRPr>
          </a:p>
        </p:txBody>
      </p:sp>
      <p:sp>
        <p:nvSpPr>
          <p:cNvPr id="4865" name="Google Shape;4865;p70"/>
          <p:cNvSpPr/>
          <p:nvPr/>
        </p:nvSpPr>
        <p:spPr>
          <a:xfrm>
            <a:off x="7770451" y="3525292"/>
            <a:ext cx="657600" cy="626700"/>
          </a:xfrm>
          <a:prstGeom prst="roundRect">
            <a:avLst>
              <a:gd name="adj" fmla="val 16667"/>
            </a:avLst>
          </a:prstGeom>
          <a:solidFill>
            <a:srgbClr val="CFE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866" name="Google Shape;4866;p70"/>
          <p:cNvSpPr txBox="1"/>
          <p:nvPr/>
        </p:nvSpPr>
        <p:spPr>
          <a:xfrm>
            <a:off x="7770456" y="3655835"/>
            <a:ext cx="65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#cfe2f3</a:t>
            </a:r>
            <a:endParaRPr sz="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0"/>
        <p:cNvGrpSpPr/>
        <p:nvPr/>
      </p:nvGrpSpPr>
      <p:grpSpPr>
        <a:xfrm>
          <a:off x="0" y="0"/>
          <a:ext cx="0" cy="0"/>
          <a:chOff x="0" y="0"/>
          <a:chExt cx="0" cy="0"/>
        </a:xfrm>
      </p:grpSpPr>
      <p:sp>
        <p:nvSpPr>
          <p:cNvPr id="4871" name="Google Shape;4871;p71"/>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4872" name="Google Shape;4872;p71"/>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4873" name="Google Shape;4873;p7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4874" name="Google Shape;4874;p7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4875" name="Google Shape;4875;p7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4876" name="Google Shape;4876;p7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4877" name="Google Shape;4877;p7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4878" name="Google Shape;4878;p7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4879" name="Google Shape;4879;p7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4880" name="Google Shape;4880;p7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4881" name="Google Shape;4881;p7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4882" name="Google Shape;4882;p7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6"/>
        <p:cNvGrpSpPr/>
        <p:nvPr/>
      </p:nvGrpSpPr>
      <p:grpSpPr>
        <a:xfrm>
          <a:off x="0" y="0"/>
          <a:ext cx="0" cy="0"/>
          <a:chOff x="0" y="0"/>
          <a:chExt cx="0" cy="0"/>
        </a:xfrm>
      </p:grpSpPr>
      <p:sp>
        <p:nvSpPr>
          <p:cNvPr id="4887" name="Google Shape;4887;p7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4888" name="Google Shape;4888;p72"/>
          <p:cNvGrpSpPr/>
          <p:nvPr/>
        </p:nvGrpSpPr>
        <p:grpSpPr>
          <a:xfrm>
            <a:off x="5156078" y="3085736"/>
            <a:ext cx="474294" cy="551291"/>
            <a:chOff x="4727025" y="1332775"/>
            <a:chExt cx="59900" cy="69625"/>
          </a:xfrm>
        </p:grpSpPr>
        <p:sp>
          <p:nvSpPr>
            <p:cNvPr id="4889" name="Google Shape;4889;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2"/>
          <p:cNvGrpSpPr/>
          <p:nvPr/>
        </p:nvGrpSpPr>
        <p:grpSpPr>
          <a:xfrm>
            <a:off x="5769734" y="2314340"/>
            <a:ext cx="555653" cy="557031"/>
            <a:chOff x="4820425" y="1329900"/>
            <a:chExt cx="70175" cy="70350"/>
          </a:xfrm>
        </p:grpSpPr>
        <p:sp>
          <p:nvSpPr>
            <p:cNvPr id="4892" name="Google Shape;4892;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2"/>
          <p:cNvGrpSpPr/>
          <p:nvPr/>
        </p:nvGrpSpPr>
        <p:grpSpPr>
          <a:xfrm>
            <a:off x="6396103" y="2318845"/>
            <a:ext cx="582574" cy="533871"/>
            <a:chOff x="4903200" y="1331525"/>
            <a:chExt cx="73575" cy="67425"/>
          </a:xfrm>
        </p:grpSpPr>
        <p:sp>
          <p:nvSpPr>
            <p:cNvPr id="4897" name="Google Shape;4897;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2"/>
          <p:cNvGrpSpPr/>
          <p:nvPr/>
        </p:nvGrpSpPr>
        <p:grpSpPr>
          <a:xfrm>
            <a:off x="5755581" y="3078709"/>
            <a:ext cx="583960" cy="565345"/>
            <a:chOff x="4815575" y="1416800"/>
            <a:chExt cx="73750" cy="71400"/>
          </a:xfrm>
        </p:grpSpPr>
        <p:sp>
          <p:nvSpPr>
            <p:cNvPr id="4900" name="Google Shape;4900;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2"/>
          <p:cNvGrpSpPr/>
          <p:nvPr/>
        </p:nvGrpSpPr>
        <p:grpSpPr>
          <a:xfrm>
            <a:off x="6390362" y="3108896"/>
            <a:ext cx="589898" cy="504970"/>
            <a:chOff x="4902475" y="1418875"/>
            <a:chExt cx="74500" cy="63775"/>
          </a:xfrm>
        </p:grpSpPr>
        <p:sp>
          <p:nvSpPr>
            <p:cNvPr id="4904" name="Google Shape;4904;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2"/>
          <p:cNvGrpSpPr/>
          <p:nvPr/>
        </p:nvGrpSpPr>
        <p:grpSpPr>
          <a:xfrm>
            <a:off x="5765577" y="3826000"/>
            <a:ext cx="563967" cy="567127"/>
            <a:chOff x="4818100" y="1507675"/>
            <a:chExt cx="71225" cy="71625"/>
          </a:xfrm>
        </p:grpSpPr>
        <p:sp>
          <p:nvSpPr>
            <p:cNvPr id="4907" name="Google Shape;4907;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2"/>
          <p:cNvGrpSpPr/>
          <p:nvPr/>
        </p:nvGrpSpPr>
        <p:grpSpPr>
          <a:xfrm>
            <a:off x="5079075" y="3829461"/>
            <a:ext cx="628301" cy="588505"/>
            <a:chOff x="4721450" y="1509475"/>
            <a:chExt cx="79350" cy="74325"/>
          </a:xfrm>
        </p:grpSpPr>
        <p:sp>
          <p:nvSpPr>
            <p:cNvPr id="4912" name="Google Shape;4912;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2"/>
          <p:cNvGrpSpPr/>
          <p:nvPr/>
        </p:nvGrpSpPr>
        <p:grpSpPr>
          <a:xfrm>
            <a:off x="6424608" y="3814027"/>
            <a:ext cx="557038" cy="562772"/>
            <a:chOff x="4906800" y="1507500"/>
            <a:chExt cx="70350" cy="71075"/>
          </a:xfrm>
        </p:grpSpPr>
        <p:sp>
          <p:nvSpPr>
            <p:cNvPr id="4917" name="Google Shape;4917;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2"/>
          <p:cNvGrpSpPr/>
          <p:nvPr/>
        </p:nvGrpSpPr>
        <p:grpSpPr>
          <a:xfrm>
            <a:off x="4462216" y="2340963"/>
            <a:ext cx="517934" cy="517934"/>
            <a:chOff x="3736598" y="2170606"/>
            <a:chExt cx="404889" cy="404889"/>
          </a:xfrm>
        </p:grpSpPr>
        <p:sp>
          <p:nvSpPr>
            <p:cNvPr id="4923" name="Google Shape;4923;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2"/>
          <p:cNvGrpSpPr/>
          <p:nvPr/>
        </p:nvGrpSpPr>
        <p:grpSpPr>
          <a:xfrm>
            <a:off x="3729277" y="2341061"/>
            <a:ext cx="586986" cy="517740"/>
            <a:chOff x="3161917" y="2170682"/>
            <a:chExt cx="458870" cy="404737"/>
          </a:xfrm>
        </p:grpSpPr>
        <p:sp>
          <p:nvSpPr>
            <p:cNvPr id="4928" name="Google Shape;4928;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2"/>
          <p:cNvGrpSpPr/>
          <p:nvPr/>
        </p:nvGrpSpPr>
        <p:grpSpPr>
          <a:xfrm>
            <a:off x="3752299" y="3102400"/>
            <a:ext cx="540943" cy="517963"/>
            <a:chOff x="3179914" y="2889488"/>
            <a:chExt cx="422876" cy="404911"/>
          </a:xfrm>
        </p:grpSpPr>
        <p:sp>
          <p:nvSpPr>
            <p:cNvPr id="4932" name="Google Shape;4932;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2"/>
          <p:cNvGrpSpPr/>
          <p:nvPr/>
        </p:nvGrpSpPr>
        <p:grpSpPr>
          <a:xfrm>
            <a:off x="4453093" y="3102358"/>
            <a:ext cx="536180" cy="518047"/>
            <a:chOff x="3729467" y="2889422"/>
            <a:chExt cx="419153" cy="404977"/>
          </a:xfrm>
        </p:grpSpPr>
        <p:sp>
          <p:nvSpPr>
            <p:cNvPr id="4939" name="Google Shape;4939;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2"/>
          <p:cNvGrpSpPr/>
          <p:nvPr/>
        </p:nvGrpSpPr>
        <p:grpSpPr>
          <a:xfrm>
            <a:off x="1990126" y="3445787"/>
            <a:ext cx="965351" cy="134611"/>
            <a:chOff x="4411970" y="2962952"/>
            <a:chExt cx="706544" cy="104212"/>
          </a:xfrm>
        </p:grpSpPr>
        <p:sp>
          <p:nvSpPr>
            <p:cNvPr id="4947" name="Google Shape;4947;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2"/>
          <p:cNvGrpSpPr/>
          <p:nvPr/>
        </p:nvGrpSpPr>
        <p:grpSpPr>
          <a:xfrm>
            <a:off x="1990126" y="3041077"/>
            <a:ext cx="960158" cy="289172"/>
            <a:chOff x="4411970" y="2726085"/>
            <a:chExt cx="643107" cy="193659"/>
          </a:xfrm>
        </p:grpSpPr>
        <p:sp>
          <p:nvSpPr>
            <p:cNvPr id="4952" name="Google Shape;4952;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2"/>
          <p:cNvGrpSpPr/>
          <p:nvPr/>
        </p:nvGrpSpPr>
        <p:grpSpPr>
          <a:xfrm>
            <a:off x="998624" y="3295400"/>
            <a:ext cx="811503" cy="252584"/>
            <a:chOff x="4411970" y="4340222"/>
            <a:chExt cx="779467" cy="242683"/>
          </a:xfrm>
        </p:grpSpPr>
        <p:sp>
          <p:nvSpPr>
            <p:cNvPr id="4956" name="Google Shape;4956;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2"/>
          <p:cNvGrpSpPr/>
          <p:nvPr/>
        </p:nvGrpSpPr>
        <p:grpSpPr>
          <a:xfrm>
            <a:off x="1990126" y="2709308"/>
            <a:ext cx="965160" cy="216230"/>
            <a:chOff x="4411970" y="2468674"/>
            <a:chExt cx="747317" cy="167425"/>
          </a:xfrm>
        </p:grpSpPr>
        <p:sp>
          <p:nvSpPr>
            <p:cNvPr id="4960" name="Google Shape;4960;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7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3" name="Google Shape;4963;p72"/>
          <p:cNvGrpSpPr/>
          <p:nvPr/>
        </p:nvGrpSpPr>
        <p:grpSpPr>
          <a:xfrm>
            <a:off x="997692" y="2334687"/>
            <a:ext cx="1959041" cy="208784"/>
            <a:chOff x="6336019" y="3733725"/>
            <a:chExt cx="2566206" cy="351310"/>
          </a:xfrm>
        </p:grpSpPr>
        <p:sp>
          <p:nvSpPr>
            <p:cNvPr id="4964" name="Google Shape;4964;p7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2"/>
          <p:cNvGrpSpPr/>
          <p:nvPr/>
        </p:nvGrpSpPr>
        <p:grpSpPr>
          <a:xfrm>
            <a:off x="1990126" y="3950602"/>
            <a:ext cx="946551" cy="153200"/>
            <a:chOff x="4404545" y="3301592"/>
            <a:chExt cx="782403" cy="129272"/>
          </a:xfrm>
        </p:grpSpPr>
        <p:sp>
          <p:nvSpPr>
            <p:cNvPr id="4969" name="Google Shape;4969;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2"/>
          <p:cNvGrpSpPr/>
          <p:nvPr/>
        </p:nvGrpSpPr>
        <p:grpSpPr>
          <a:xfrm>
            <a:off x="1990126" y="3695937"/>
            <a:ext cx="962257" cy="139127"/>
            <a:chOff x="4411970" y="3131459"/>
            <a:chExt cx="710520" cy="117397"/>
          </a:xfrm>
        </p:grpSpPr>
        <p:sp>
          <p:nvSpPr>
            <p:cNvPr id="4972" name="Google Shape;4972;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4" name="Google Shape;4974;p7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2"/>
          <p:cNvGrpSpPr/>
          <p:nvPr/>
        </p:nvGrpSpPr>
        <p:grpSpPr>
          <a:xfrm>
            <a:off x="990271" y="3621603"/>
            <a:ext cx="823838" cy="458988"/>
            <a:chOff x="4411970" y="1801825"/>
            <a:chExt cx="734586" cy="409262"/>
          </a:xfrm>
        </p:grpSpPr>
        <p:sp>
          <p:nvSpPr>
            <p:cNvPr id="4976" name="Google Shape;4976;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2"/>
          <p:cNvGrpSpPr/>
          <p:nvPr/>
        </p:nvGrpSpPr>
        <p:grpSpPr>
          <a:xfrm>
            <a:off x="3095243" y="2339173"/>
            <a:ext cx="521514" cy="521514"/>
            <a:chOff x="5681300" y="2527788"/>
            <a:chExt cx="805800" cy="805800"/>
          </a:xfrm>
        </p:grpSpPr>
        <p:sp>
          <p:nvSpPr>
            <p:cNvPr id="4979" name="Google Shape;4979;p7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2"/>
          <p:cNvGrpSpPr/>
          <p:nvPr/>
        </p:nvGrpSpPr>
        <p:grpSpPr>
          <a:xfrm>
            <a:off x="3089483" y="3094865"/>
            <a:ext cx="533033" cy="533033"/>
            <a:chOff x="4049800" y="640400"/>
            <a:chExt cx="858900" cy="858900"/>
          </a:xfrm>
        </p:grpSpPr>
        <p:sp>
          <p:nvSpPr>
            <p:cNvPr id="4982" name="Google Shape;4982;p7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2"/>
          <p:cNvGrpSpPr/>
          <p:nvPr/>
        </p:nvGrpSpPr>
        <p:grpSpPr>
          <a:xfrm>
            <a:off x="3014966" y="3772543"/>
            <a:ext cx="682068" cy="682068"/>
            <a:chOff x="5080188" y="927900"/>
            <a:chExt cx="961200" cy="961200"/>
          </a:xfrm>
        </p:grpSpPr>
        <p:sp>
          <p:nvSpPr>
            <p:cNvPr id="4985" name="Google Shape;4985;p7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2"/>
          <p:cNvGrpSpPr/>
          <p:nvPr/>
        </p:nvGrpSpPr>
        <p:grpSpPr>
          <a:xfrm>
            <a:off x="4478465" y="3869234"/>
            <a:ext cx="505650" cy="504006"/>
            <a:chOff x="6039282" y="1042577"/>
            <a:chExt cx="734315" cy="731929"/>
          </a:xfrm>
        </p:grpSpPr>
        <p:sp>
          <p:nvSpPr>
            <p:cNvPr id="4994" name="Google Shape;4994;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72"/>
          <p:cNvGrpSpPr/>
          <p:nvPr/>
        </p:nvGrpSpPr>
        <p:grpSpPr>
          <a:xfrm>
            <a:off x="5091067" y="2298862"/>
            <a:ext cx="567744" cy="602136"/>
            <a:chOff x="1825800" y="1651625"/>
            <a:chExt cx="539989" cy="571775"/>
          </a:xfrm>
        </p:grpSpPr>
        <p:sp>
          <p:nvSpPr>
            <p:cNvPr id="5016" name="Google Shape;5016;p7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2"/>
          <p:cNvGrpSpPr/>
          <p:nvPr/>
        </p:nvGrpSpPr>
        <p:grpSpPr>
          <a:xfrm>
            <a:off x="3765995" y="3855579"/>
            <a:ext cx="508123" cy="507955"/>
            <a:chOff x="1897577" y="2802432"/>
            <a:chExt cx="492176" cy="492014"/>
          </a:xfrm>
        </p:grpSpPr>
        <p:sp>
          <p:nvSpPr>
            <p:cNvPr id="5021" name="Google Shape;5021;p7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2"/>
          <p:cNvGrpSpPr/>
          <p:nvPr/>
        </p:nvGrpSpPr>
        <p:grpSpPr>
          <a:xfrm>
            <a:off x="997525" y="4169123"/>
            <a:ext cx="809227" cy="200842"/>
            <a:chOff x="2013045" y="4813233"/>
            <a:chExt cx="921986" cy="228854"/>
          </a:xfrm>
        </p:grpSpPr>
        <p:sp>
          <p:nvSpPr>
            <p:cNvPr id="5034" name="Google Shape;5034;p7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2"/>
          <p:cNvGrpSpPr/>
          <p:nvPr/>
        </p:nvGrpSpPr>
        <p:grpSpPr>
          <a:xfrm>
            <a:off x="1005985" y="2656004"/>
            <a:ext cx="792421" cy="269941"/>
            <a:chOff x="1046767" y="4756633"/>
            <a:chExt cx="859646" cy="292841"/>
          </a:xfrm>
        </p:grpSpPr>
        <p:sp>
          <p:nvSpPr>
            <p:cNvPr id="5037" name="Google Shape;5037;p7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0" name="Google Shape;5040;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72"/>
          <p:cNvGrpSpPr/>
          <p:nvPr/>
        </p:nvGrpSpPr>
        <p:grpSpPr>
          <a:xfrm>
            <a:off x="7141841" y="2550562"/>
            <a:ext cx="166473" cy="141497"/>
            <a:chOff x="4660325" y="1866850"/>
            <a:chExt cx="68350" cy="58100"/>
          </a:xfrm>
        </p:grpSpPr>
        <p:sp>
          <p:nvSpPr>
            <p:cNvPr id="5045" name="Google Shape;5045;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2"/>
          <p:cNvGrpSpPr/>
          <p:nvPr/>
        </p:nvGrpSpPr>
        <p:grpSpPr>
          <a:xfrm>
            <a:off x="7451186" y="2576286"/>
            <a:ext cx="162515" cy="90049"/>
            <a:chOff x="4791775" y="1877500"/>
            <a:chExt cx="66725" cy="36975"/>
          </a:xfrm>
        </p:grpSpPr>
        <p:sp>
          <p:nvSpPr>
            <p:cNvPr id="5048" name="Google Shape;5048;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2"/>
          <p:cNvGrpSpPr/>
          <p:nvPr/>
        </p:nvGrpSpPr>
        <p:grpSpPr>
          <a:xfrm>
            <a:off x="7772899" y="2576286"/>
            <a:ext cx="144979" cy="90049"/>
            <a:chOff x="4923925" y="1877500"/>
            <a:chExt cx="59525" cy="36975"/>
          </a:xfrm>
        </p:grpSpPr>
        <p:sp>
          <p:nvSpPr>
            <p:cNvPr id="5051" name="Google Shape;5051;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2"/>
          <p:cNvGrpSpPr/>
          <p:nvPr/>
        </p:nvGrpSpPr>
        <p:grpSpPr>
          <a:xfrm>
            <a:off x="8067390" y="2558477"/>
            <a:ext cx="141447" cy="125667"/>
            <a:chOff x="5058450" y="1870100"/>
            <a:chExt cx="58075" cy="51600"/>
          </a:xfrm>
        </p:grpSpPr>
        <p:sp>
          <p:nvSpPr>
            <p:cNvPr id="5054" name="Google Shape;5054;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2"/>
          <p:cNvGrpSpPr/>
          <p:nvPr/>
        </p:nvGrpSpPr>
        <p:grpSpPr>
          <a:xfrm>
            <a:off x="7481905" y="2980885"/>
            <a:ext cx="101077" cy="107645"/>
            <a:chOff x="4811425" y="2065025"/>
            <a:chExt cx="41500" cy="44200"/>
          </a:xfrm>
        </p:grpSpPr>
        <p:sp>
          <p:nvSpPr>
            <p:cNvPr id="5057" name="Google Shape;5057;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2"/>
          <p:cNvGrpSpPr/>
          <p:nvPr/>
        </p:nvGrpSpPr>
        <p:grpSpPr>
          <a:xfrm>
            <a:off x="7774342" y="2981098"/>
            <a:ext cx="120867" cy="107218"/>
            <a:chOff x="4929875" y="2065025"/>
            <a:chExt cx="49625" cy="44025"/>
          </a:xfrm>
        </p:grpSpPr>
        <p:sp>
          <p:nvSpPr>
            <p:cNvPr id="5060" name="Google Shape;5060;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2"/>
          <p:cNvGrpSpPr/>
          <p:nvPr/>
        </p:nvGrpSpPr>
        <p:grpSpPr>
          <a:xfrm>
            <a:off x="8103011" y="2984112"/>
            <a:ext cx="70206" cy="101191"/>
            <a:chOff x="5083925" y="2066350"/>
            <a:chExt cx="28825" cy="41550"/>
          </a:xfrm>
        </p:grpSpPr>
        <p:sp>
          <p:nvSpPr>
            <p:cNvPr id="5063" name="Google Shape;5063;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2"/>
          <p:cNvGrpSpPr/>
          <p:nvPr/>
        </p:nvGrpSpPr>
        <p:grpSpPr>
          <a:xfrm>
            <a:off x="7134565" y="2999759"/>
            <a:ext cx="181026" cy="69896"/>
            <a:chOff x="4659775" y="2072775"/>
            <a:chExt cx="74325" cy="28700"/>
          </a:xfrm>
        </p:grpSpPr>
        <p:sp>
          <p:nvSpPr>
            <p:cNvPr id="5066" name="Google Shape;5066;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2"/>
          <p:cNvGrpSpPr/>
          <p:nvPr/>
        </p:nvGrpSpPr>
        <p:grpSpPr>
          <a:xfrm>
            <a:off x="8054421" y="2790324"/>
            <a:ext cx="167387" cy="89197"/>
            <a:chOff x="4662475" y="1976500"/>
            <a:chExt cx="68725" cy="36625"/>
          </a:xfrm>
        </p:grpSpPr>
        <p:sp>
          <p:nvSpPr>
            <p:cNvPr id="5070" name="Google Shape;5070;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2"/>
          <p:cNvGrpSpPr/>
          <p:nvPr/>
        </p:nvGrpSpPr>
        <p:grpSpPr>
          <a:xfrm>
            <a:off x="7751326" y="2793764"/>
            <a:ext cx="166899" cy="82317"/>
            <a:chOff x="4920150" y="1977875"/>
            <a:chExt cx="68525" cy="33800"/>
          </a:xfrm>
        </p:grpSpPr>
        <p:sp>
          <p:nvSpPr>
            <p:cNvPr id="5074" name="Google Shape;5074;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2"/>
          <p:cNvGrpSpPr/>
          <p:nvPr/>
        </p:nvGrpSpPr>
        <p:grpSpPr>
          <a:xfrm>
            <a:off x="7162483" y="3197682"/>
            <a:ext cx="125190" cy="127859"/>
            <a:chOff x="4676550" y="2160575"/>
            <a:chExt cx="51400" cy="52500"/>
          </a:xfrm>
        </p:grpSpPr>
        <p:sp>
          <p:nvSpPr>
            <p:cNvPr id="5078" name="Google Shape;5078;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72"/>
          <p:cNvGrpSpPr/>
          <p:nvPr/>
        </p:nvGrpSpPr>
        <p:grpSpPr>
          <a:xfrm>
            <a:off x="7459741" y="3204714"/>
            <a:ext cx="145405" cy="113794"/>
            <a:chOff x="4768325" y="2163475"/>
            <a:chExt cx="59700" cy="46725"/>
          </a:xfrm>
        </p:grpSpPr>
        <p:sp>
          <p:nvSpPr>
            <p:cNvPr id="5082" name="Google Shape;5082;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4" name="Google Shape;5084;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2"/>
          <p:cNvGrpSpPr/>
          <p:nvPr/>
        </p:nvGrpSpPr>
        <p:grpSpPr>
          <a:xfrm>
            <a:off x="7476059" y="3459808"/>
            <a:ext cx="112768" cy="106853"/>
            <a:chOff x="4768575" y="2253950"/>
            <a:chExt cx="46300" cy="43875"/>
          </a:xfrm>
        </p:grpSpPr>
        <p:sp>
          <p:nvSpPr>
            <p:cNvPr id="5091" name="Google Shape;5091;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2"/>
          <p:cNvGrpSpPr/>
          <p:nvPr/>
        </p:nvGrpSpPr>
        <p:grpSpPr>
          <a:xfrm>
            <a:off x="7775682" y="3948834"/>
            <a:ext cx="118187" cy="146246"/>
            <a:chOff x="4960900" y="2433225"/>
            <a:chExt cx="48525" cy="60050"/>
          </a:xfrm>
        </p:grpSpPr>
        <p:sp>
          <p:nvSpPr>
            <p:cNvPr id="5094" name="Google Shape;5094;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72"/>
          <p:cNvGrpSpPr/>
          <p:nvPr/>
        </p:nvGrpSpPr>
        <p:grpSpPr>
          <a:xfrm>
            <a:off x="7464247" y="4212895"/>
            <a:ext cx="136394" cy="143810"/>
            <a:chOff x="4854075" y="2527625"/>
            <a:chExt cx="56000" cy="59050"/>
          </a:xfrm>
        </p:grpSpPr>
        <p:sp>
          <p:nvSpPr>
            <p:cNvPr id="5097" name="Google Shape;5097;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9" name="Google Shape;5099;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2" name="Google Shape;5102;p72"/>
          <p:cNvGrpSpPr/>
          <p:nvPr/>
        </p:nvGrpSpPr>
        <p:grpSpPr>
          <a:xfrm>
            <a:off x="8088458" y="3676639"/>
            <a:ext cx="99312" cy="160797"/>
            <a:chOff x="5059700" y="2334775"/>
            <a:chExt cx="40775" cy="66025"/>
          </a:xfrm>
        </p:grpSpPr>
        <p:sp>
          <p:nvSpPr>
            <p:cNvPr id="5103" name="Google Shape;5103;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72"/>
          <p:cNvGrpSpPr/>
          <p:nvPr/>
        </p:nvGrpSpPr>
        <p:grpSpPr>
          <a:xfrm>
            <a:off x="8045622" y="3941771"/>
            <a:ext cx="184984" cy="160371"/>
            <a:chOff x="5037700" y="2430325"/>
            <a:chExt cx="75950" cy="65850"/>
          </a:xfrm>
        </p:grpSpPr>
        <p:sp>
          <p:nvSpPr>
            <p:cNvPr id="5113" name="Google Shape;5113;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2"/>
          <p:cNvGrpSpPr/>
          <p:nvPr/>
        </p:nvGrpSpPr>
        <p:grpSpPr>
          <a:xfrm>
            <a:off x="7465128" y="3708223"/>
            <a:ext cx="173014" cy="97629"/>
            <a:chOff x="4756975" y="2341800"/>
            <a:chExt cx="91975" cy="51925"/>
          </a:xfrm>
        </p:grpSpPr>
        <p:sp>
          <p:nvSpPr>
            <p:cNvPr id="5116" name="Google Shape;5116;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2"/>
          <p:cNvGrpSpPr/>
          <p:nvPr/>
        </p:nvGrpSpPr>
        <p:grpSpPr>
          <a:xfrm>
            <a:off x="7732065" y="4196920"/>
            <a:ext cx="212497" cy="175761"/>
            <a:chOff x="4943575" y="2516350"/>
            <a:chExt cx="98675" cy="81700"/>
          </a:xfrm>
        </p:grpSpPr>
        <p:sp>
          <p:nvSpPr>
            <p:cNvPr id="5137" name="Google Shape;5137;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grpSp>
        <p:nvGrpSpPr>
          <p:cNvPr id="5224" name="Google Shape;5224;p73"/>
          <p:cNvGrpSpPr/>
          <p:nvPr/>
        </p:nvGrpSpPr>
        <p:grpSpPr>
          <a:xfrm>
            <a:off x="745571" y="1168666"/>
            <a:ext cx="2492868" cy="1379876"/>
            <a:chOff x="2654821" y="2311071"/>
            <a:chExt cx="2279715" cy="1262120"/>
          </a:xfrm>
        </p:grpSpPr>
        <p:grpSp>
          <p:nvGrpSpPr>
            <p:cNvPr id="5225" name="Google Shape;5225;p73"/>
            <p:cNvGrpSpPr/>
            <p:nvPr/>
          </p:nvGrpSpPr>
          <p:grpSpPr>
            <a:xfrm>
              <a:off x="4034269" y="2840745"/>
              <a:ext cx="40212" cy="36437"/>
              <a:chOff x="4293400" y="2574725"/>
              <a:chExt cx="84425" cy="80100"/>
            </a:xfrm>
          </p:grpSpPr>
          <p:sp>
            <p:nvSpPr>
              <p:cNvPr id="5226" name="Google Shape;5226;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227" name="Google Shape;5227;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3"/>
            <p:cNvGrpSpPr/>
            <p:nvPr/>
          </p:nvGrpSpPr>
          <p:grpSpPr>
            <a:xfrm>
              <a:off x="3894606" y="2334874"/>
              <a:ext cx="913198" cy="518984"/>
              <a:chOff x="4000175" y="1462675"/>
              <a:chExt cx="1917275" cy="1140875"/>
            </a:xfrm>
          </p:grpSpPr>
          <p:sp>
            <p:nvSpPr>
              <p:cNvPr id="5229" name="Google Shape;5229;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230" name="Google Shape;5230;p73"/>
              <p:cNvGrpSpPr/>
              <p:nvPr/>
            </p:nvGrpSpPr>
            <p:grpSpPr>
              <a:xfrm>
                <a:off x="4000175" y="1462675"/>
                <a:ext cx="1917275" cy="1140875"/>
                <a:chOff x="4000175" y="1462675"/>
                <a:chExt cx="1917275" cy="1140875"/>
              </a:xfrm>
            </p:grpSpPr>
            <p:sp>
              <p:nvSpPr>
                <p:cNvPr id="5231" name="Google Shape;5231;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232" name="Google Shape;5232;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236" name="Google Shape;5236;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7" name="Google Shape;5237;p73"/>
            <p:cNvGrpSpPr/>
            <p:nvPr/>
          </p:nvGrpSpPr>
          <p:grpSpPr>
            <a:xfrm>
              <a:off x="3875768" y="2846704"/>
              <a:ext cx="44796" cy="47366"/>
              <a:chOff x="3960625" y="2587825"/>
              <a:chExt cx="94050" cy="104125"/>
            </a:xfrm>
          </p:grpSpPr>
          <p:sp>
            <p:nvSpPr>
              <p:cNvPr id="5238" name="Google Shape;5238;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239" name="Google Shape;5239;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3"/>
            <p:cNvGrpSpPr/>
            <p:nvPr/>
          </p:nvGrpSpPr>
          <p:grpSpPr>
            <a:xfrm>
              <a:off x="3782759" y="2807162"/>
              <a:ext cx="82686" cy="85487"/>
              <a:chOff x="3765350" y="2500900"/>
              <a:chExt cx="173600" cy="187925"/>
            </a:xfrm>
          </p:grpSpPr>
          <p:sp>
            <p:nvSpPr>
              <p:cNvPr id="5241" name="Google Shape;5241;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242" name="Google Shape;5242;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3"/>
            <p:cNvGrpSpPr/>
            <p:nvPr/>
          </p:nvGrpSpPr>
          <p:grpSpPr>
            <a:xfrm>
              <a:off x="3775674" y="2798496"/>
              <a:ext cx="40545" cy="23564"/>
              <a:chOff x="3750475" y="2481850"/>
              <a:chExt cx="85125" cy="51800"/>
            </a:xfrm>
          </p:grpSpPr>
          <p:sp>
            <p:nvSpPr>
              <p:cNvPr id="5248" name="Google Shape;5248;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250" name="Google Shape;5250;p73"/>
            <p:cNvGrpSpPr/>
            <p:nvPr/>
          </p:nvGrpSpPr>
          <p:grpSpPr>
            <a:xfrm>
              <a:off x="3716946" y="2776024"/>
              <a:ext cx="81971" cy="76912"/>
              <a:chOff x="3627175" y="2432450"/>
              <a:chExt cx="172100" cy="169075"/>
            </a:xfrm>
          </p:grpSpPr>
          <p:sp>
            <p:nvSpPr>
              <p:cNvPr id="5251" name="Google Shape;5251;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253" name="Google Shape;5253;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254" name="Google Shape;5254;p73"/>
            <p:cNvGrpSpPr/>
            <p:nvPr/>
          </p:nvGrpSpPr>
          <p:grpSpPr>
            <a:xfrm>
              <a:off x="3685682" y="2845624"/>
              <a:ext cx="29311" cy="45055"/>
              <a:chOff x="3561536" y="2585450"/>
              <a:chExt cx="61539" cy="99045"/>
            </a:xfrm>
          </p:grpSpPr>
          <p:sp>
            <p:nvSpPr>
              <p:cNvPr id="5255" name="Google Shape;5255;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257" name="Google Shape;5257;p73"/>
            <p:cNvGrpSpPr/>
            <p:nvPr/>
          </p:nvGrpSpPr>
          <p:grpSpPr>
            <a:xfrm>
              <a:off x="3849905" y="2572252"/>
              <a:ext cx="74339" cy="119559"/>
              <a:chOff x="3906325" y="1984500"/>
              <a:chExt cx="156075" cy="262825"/>
            </a:xfrm>
          </p:grpSpPr>
          <p:sp>
            <p:nvSpPr>
              <p:cNvPr id="5258" name="Google Shape;5258;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259" name="Google Shape;5259;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3"/>
            <p:cNvGrpSpPr/>
            <p:nvPr/>
          </p:nvGrpSpPr>
          <p:grpSpPr>
            <a:xfrm>
              <a:off x="2654821" y="2414345"/>
              <a:ext cx="667570" cy="558731"/>
              <a:chOff x="1397225" y="1637375"/>
              <a:chExt cx="1401575" cy="1228250"/>
            </a:xfrm>
          </p:grpSpPr>
          <p:sp>
            <p:nvSpPr>
              <p:cNvPr id="5261" name="Google Shape;5261;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262" name="Google Shape;5262;p73"/>
              <p:cNvGrpSpPr/>
              <p:nvPr/>
            </p:nvGrpSpPr>
            <p:grpSpPr>
              <a:xfrm>
                <a:off x="1397225" y="1637375"/>
                <a:ext cx="1398775" cy="1228250"/>
                <a:chOff x="1397225" y="1637375"/>
                <a:chExt cx="1398775" cy="1228250"/>
              </a:xfrm>
            </p:grpSpPr>
            <p:sp>
              <p:nvSpPr>
                <p:cNvPr id="5263" name="Google Shape;5263;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5" name="Google Shape;5265;p73"/>
            <p:cNvGrpSpPr/>
            <p:nvPr/>
          </p:nvGrpSpPr>
          <p:grpSpPr>
            <a:xfrm>
              <a:off x="3230417" y="3103734"/>
              <a:ext cx="282982" cy="280332"/>
              <a:chOff x="2605700" y="3152850"/>
              <a:chExt cx="594125" cy="616250"/>
            </a:xfrm>
          </p:grpSpPr>
          <p:sp>
            <p:nvSpPr>
              <p:cNvPr id="5266" name="Google Shape;5266;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267" name="Google Shape;5267;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268" name="Google Shape;5268;p73"/>
            <p:cNvGrpSpPr/>
            <p:nvPr/>
          </p:nvGrpSpPr>
          <p:grpSpPr>
            <a:xfrm>
              <a:off x="3265985" y="3226989"/>
              <a:ext cx="87151" cy="346202"/>
              <a:chOff x="2680375" y="3423800"/>
              <a:chExt cx="182975" cy="761050"/>
            </a:xfrm>
          </p:grpSpPr>
          <p:sp>
            <p:nvSpPr>
              <p:cNvPr id="5269" name="Google Shape;5269;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270" name="Google Shape;5270;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3"/>
            <p:cNvGrpSpPr/>
            <p:nvPr/>
          </p:nvGrpSpPr>
          <p:grpSpPr>
            <a:xfrm>
              <a:off x="3855466" y="3289811"/>
              <a:ext cx="112514" cy="94210"/>
              <a:chOff x="3918000" y="3561900"/>
              <a:chExt cx="236225" cy="207100"/>
            </a:xfrm>
          </p:grpSpPr>
          <p:sp>
            <p:nvSpPr>
              <p:cNvPr id="5272" name="Google Shape;5272;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273" name="Google Shape;5273;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277" name="Google Shape;5277;p73"/>
            <p:cNvGrpSpPr/>
            <p:nvPr/>
          </p:nvGrpSpPr>
          <p:grpSpPr>
            <a:xfrm>
              <a:off x="2905224" y="2311071"/>
              <a:ext cx="596721" cy="528992"/>
              <a:chOff x="1922950" y="1410350"/>
              <a:chExt cx="1252825" cy="1162875"/>
            </a:xfrm>
          </p:grpSpPr>
          <p:sp>
            <p:nvSpPr>
              <p:cNvPr id="5278" name="Google Shape;5278;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94" name="Google Shape;5294;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314" name="Google Shape;5314;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15" name="Google Shape;5315;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73"/>
            <p:cNvGrpSpPr/>
            <p:nvPr/>
          </p:nvGrpSpPr>
          <p:grpSpPr>
            <a:xfrm>
              <a:off x="3280929" y="3294542"/>
              <a:ext cx="109894" cy="272224"/>
              <a:chOff x="2711750" y="3572300"/>
              <a:chExt cx="230725" cy="598425"/>
            </a:xfrm>
          </p:grpSpPr>
          <p:sp>
            <p:nvSpPr>
              <p:cNvPr id="5317" name="Google Shape;5317;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73"/>
            <p:cNvGrpSpPr/>
            <p:nvPr/>
          </p:nvGrpSpPr>
          <p:grpSpPr>
            <a:xfrm>
              <a:off x="3790439" y="2408636"/>
              <a:ext cx="73017" cy="75684"/>
              <a:chOff x="3781475" y="1624825"/>
              <a:chExt cx="153300" cy="166375"/>
            </a:xfrm>
          </p:grpSpPr>
          <p:sp>
            <p:nvSpPr>
              <p:cNvPr id="5321" name="Google Shape;5321;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2" name="Google Shape;5332;p73"/>
            <p:cNvGrpSpPr/>
            <p:nvPr/>
          </p:nvGrpSpPr>
          <p:grpSpPr>
            <a:xfrm>
              <a:off x="4403342" y="3107749"/>
              <a:ext cx="316680" cy="101374"/>
              <a:chOff x="5068275" y="3161675"/>
              <a:chExt cx="664875" cy="222850"/>
            </a:xfrm>
          </p:grpSpPr>
          <p:sp>
            <p:nvSpPr>
              <p:cNvPr id="5333" name="Google Shape;5333;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73"/>
            <p:cNvGrpSpPr/>
            <p:nvPr/>
          </p:nvGrpSpPr>
          <p:grpSpPr>
            <a:xfrm>
              <a:off x="3697513" y="2707266"/>
              <a:ext cx="59549" cy="79733"/>
              <a:chOff x="3586375" y="2281300"/>
              <a:chExt cx="125025" cy="175275"/>
            </a:xfrm>
          </p:grpSpPr>
          <p:sp>
            <p:nvSpPr>
              <p:cNvPr id="5367" name="Google Shape;5367;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73"/>
            <p:cNvGrpSpPr/>
            <p:nvPr/>
          </p:nvGrpSpPr>
          <p:grpSpPr>
            <a:xfrm>
              <a:off x="4513224" y="3221724"/>
              <a:ext cx="274563" cy="280321"/>
              <a:chOff x="5298975" y="3412225"/>
              <a:chExt cx="576450" cy="616225"/>
            </a:xfrm>
          </p:grpSpPr>
          <p:sp>
            <p:nvSpPr>
              <p:cNvPr id="5371" name="Google Shape;5371;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72" name="Google Shape;5372;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73"/>
            <p:cNvGrpSpPr/>
            <p:nvPr/>
          </p:nvGrpSpPr>
          <p:grpSpPr>
            <a:xfrm>
              <a:off x="4824403" y="3421846"/>
              <a:ext cx="110132" cy="130647"/>
              <a:chOff x="5952300" y="3852150"/>
              <a:chExt cx="231225" cy="287200"/>
            </a:xfrm>
          </p:grpSpPr>
          <p:sp>
            <p:nvSpPr>
              <p:cNvPr id="5374" name="Google Shape;5374;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6" name="Google Shape;5376;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73"/>
            <p:cNvGrpSpPr/>
            <p:nvPr/>
          </p:nvGrpSpPr>
          <p:grpSpPr>
            <a:xfrm>
              <a:off x="4295710" y="3079670"/>
              <a:ext cx="14968" cy="27135"/>
              <a:chOff x="4842300" y="3099950"/>
              <a:chExt cx="31425" cy="59650"/>
            </a:xfrm>
          </p:grpSpPr>
          <p:sp>
            <p:nvSpPr>
              <p:cNvPr id="5385" name="Google Shape;5385;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9" name="Google Shape;5389;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3"/>
            <p:cNvGrpSpPr/>
            <p:nvPr/>
          </p:nvGrpSpPr>
          <p:grpSpPr>
            <a:xfrm>
              <a:off x="3831056" y="2816010"/>
              <a:ext cx="37378" cy="27612"/>
              <a:chOff x="3866750" y="2520350"/>
              <a:chExt cx="78475" cy="60700"/>
            </a:xfrm>
          </p:grpSpPr>
          <p:sp>
            <p:nvSpPr>
              <p:cNvPr id="5398" name="Google Shape;5398;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2" name="Google Shape;5402;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19" name="Google Shape;5419;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31" name="Google Shape;5431;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73"/>
            <p:cNvGrpSpPr/>
            <p:nvPr/>
          </p:nvGrpSpPr>
          <p:grpSpPr>
            <a:xfrm>
              <a:off x="3632736" y="3051591"/>
              <a:ext cx="63288" cy="45217"/>
              <a:chOff x="3450375" y="3038225"/>
              <a:chExt cx="132875" cy="99400"/>
            </a:xfrm>
          </p:grpSpPr>
          <p:sp>
            <p:nvSpPr>
              <p:cNvPr id="5445" name="Google Shape;5445;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7" name="Google Shape;5447;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56" name="Google Shape;5456;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66" name="Google Shape;5466;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72" name="Google Shape;5472;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3"/>
          <p:cNvGrpSpPr/>
          <p:nvPr/>
        </p:nvGrpSpPr>
        <p:grpSpPr>
          <a:xfrm>
            <a:off x="3554131" y="1233340"/>
            <a:ext cx="2078182" cy="1366558"/>
            <a:chOff x="235800" y="830650"/>
            <a:chExt cx="6978450" cy="4588844"/>
          </a:xfrm>
        </p:grpSpPr>
        <p:sp>
          <p:nvSpPr>
            <p:cNvPr id="5483" name="Google Shape;5483;p7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73"/>
          <p:cNvGrpSpPr/>
          <p:nvPr/>
        </p:nvGrpSpPr>
        <p:grpSpPr>
          <a:xfrm>
            <a:off x="742628" y="3064442"/>
            <a:ext cx="2622876" cy="1333540"/>
            <a:chOff x="238125" y="1038125"/>
            <a:chExt cx="7146800" cy="3633625"/>
          </a:xfrm>
        </p:grpSpPr>
        <p:sp>
          <p:nvSpPr>
            <p:cNvPr id="5490" name="Google Shape;5490;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3"/>
          <p:cNvGrpSpPr/>
          <p:nvPr/>
        </p:nvGrpSpPr>
        <p:grpSpPr>
          <a:xfrm>
            <a:off x="5857556" y="1206552"/>
            <a:ext cx="2590840" cy="1380235"/>
            <a:chOff x="233350" y="949250"/>
            <a:chExt cx="7137300" cy="3802300"/>
          </a:xfrm>
        </p:grpSpPr>
        <p:sp>
          <p:nvSpPr>
            <p:cNvPr id="7063" name="Google Shape;7063;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3"/>
          <p:cNvGrpSpPr/>
          <p:nvPr/>
        </p:nvGrpSpPr>
        <p:grpSpPr>
          <a:xfrm>
            <a:off x="7671985" y="3251325"/>
            <a:ext cx="104231" cy="320340"/>
            <a:chOff x="7564426" y="3224343"/>
            <a:chExt cx="119985" cy="368801"/>
          </a:xfrm>
        </p:grpSpPr>
        <p:sp>
          <p:nvSpPr>
            <p:cNvPr id="7115" name="Google Shape;7115;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3"/>
          <p:cNvGrpSpPr/>
          <p:nvPr/>
        </p:nvGrpSpPr>
        <p:grpSpPr>
          <a:xfrm>
            <a:off x="7371473" y="3245427"/>
            <a:ext cx="189489" cy="332132"/>
            <a:chOff x="8370831" y="3202002"/>
            <a:chExt cx="218129" cy="382376"/>
          </a:xfrm>
        </p:grpSpPr>
        <p:sp>
          <p:nvSpPr>
            <p:cNvPr id="7118" name="Google Shape;7118;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8094863" y="3656559"/>
            <a:ext cx="309429" cy="267000"/>
            <a:chOff x="6742064" y="3750480"/>
            <a:chExt cx="399315" cy="344560"/>
          </a:xfrm>
        </p:grpSpPr>
        <p:sp>
          <p:nvSpPr>
            <p:cNvPr id="7121" name="Google Shape;7121;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3"/>
          <p:cNvGrpSpPr/>
          <p:nvPr/>
        </p:nvGrpSpPr>
        <p:grpSpPr>
          <a:xfrm>
            <a:off x="7633882" y="4007606"/>
            <a:ext cx="180437" cy="281608"/>
            <a:chOff x="7248525" y="3739696"/>
            <a:chExt cx="230531" cy="359790"/>
          </a:xfrm>
        </p:grpSpPr>
        <p:sp>
          <p:nvSpPr>
            <p:cNvPr id="7124" name="Google Shape;7124;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3"/>
          <p:cNvGrpSpPr/>
          <p:nvPr/>
        </p:nvGrpSpPr>
        <p:grpSpPr>
          <a:xfrm>
            <a:off x="7879801" y="3650830"/>
            <a:ext cx="162896" cy="278710"/>
            <a:chOff x="7601242" y="3729267"/>
            <a:chExt cx="222566" cy="380803"/>
          </a:xfrm>
        </p:grpSpPr>
        <p:sp>
          <p:nvSpPr>
            <p:cNvPr id="7127" name="Google Shape;7127;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7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0" name="Google Shape;7130;p73"/>
          <p:cNvGrpSpPr/>
          <p:nvPr/>
        </p:nvGrpSpPr>
        <p:grpSpPr>
          <a:xfrm>
            <a:off x="7369446" y="3651971"/>
            <a:ext cx="193543" cy="275990"/>
            <a:chOff x="8304647" y="3738687"/>
            <a:chExt cx="225076" cy="320956"/>
          </a:xfrm>
        </p:grpSpPr>
        <p:sp>
          <p:nvSpPr>
            <p:cNvPr id="7131" name="Google Shape;7131;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7641939" y="3651971"/>
            <a:ext cx="178492" cy="275990"/>
            <a:chOff x="8615101" y="3738687"/>
            <a:chExt cx="207573" cy="320956"/>
          </a:xfrm>
        </p:grpSpPr>
        <p:sp>
          <p:nvSpPr>
            <p:cNvPr id="7135" name="Google Shape;7135;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8" name="Google Shape;7138;p7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73"/>
          <p:cNvGrpSpPr/>
          <p:nvPr/>
        </p:nvGrpSpPr>
        <p:grpSpPr>
          <a:xfrm>
            <a:off x="6036644" y="3773459"/>
            <a:ext cx="557670" cy="511283"/>
            <a:chOff x="6015419" y="3716859"/>
            <a:chExt cx="557671" cy="511283"/>
          </a:xfrm>
        </p:grpSpPr>
        <p:sp>
          <p:nvSpPr>
            <p:cNvPr id="7140" name="Google Shape;7140;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1" name="Google Shape;7141;p73"/>
            <p:cNvGrpSpPr/>
            <p:nvPr/>
          </p:nvGrpSpPr>
          <p:grpSpPr>
            <a:xfrm>
              <a:off x="6036094" y="3716980"/>
              <a:ext cx="529860" cy="510468"/>
              <a:chOff x="6036094" y="3716980"/>
              <a:chExt cx="529860" cy="510468"/>
            </a:xfrm>
          </p:grpSpPr>
          <p:sp>
            <p:nvSpPr>
              <p:cNvPr id="7142" name="Google Shape;7142;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2" name="Google Shape;7152;p73"/>
          <p:cNvGrpSpPr/>
          <p:nvPr/>
        </p:nvGrpSpPr>
        <p:grpSpPr>
          <a:xfrm>
            <a:off x="6665529" y="3130228"/>
            <a:ext cx="576302" cy="511871"/>
            <a:chOff x="6644304" y="3073628"/>
            <a:chExt cx="576302" cy="511871"/>
          </a:xfrm>
        </p:grpSpPr>
        <p:sp>
          <p:nvSpPr>
            <p:cNvPr id="7153" name="Google Shape;7153;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73"/>
            <p:cNvGrpSpPr/>
            <p:nvPr/>
          </p:nvGrpSpPr>
          <p:grpSpPr>
            <a:xfrm>
              <a:off x="6712169" y="3085440"/>
              <a:ext cx="481622" cy="494913"/>
              <a:chOff x="6712169" y="3085440"/>
              <a:chExt cx="481622" cy="494913"/>
            </a:xfrm>
          </p:grpSpPr>
          <p:sp>
            <p:nvSpPr>
              <p:cNvPr id="7155" name="Google Shape;7155;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0" name="Google Shape;7160;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3" name="Google Shape;7163;p7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4" name="Google Shape;7164;p73"/>
          <p:cNvGrpSpPr/>
          <p:nvPr/>
        </p:nvGrpSpPr>
        <p:grpSpPr>
          <a:xfrm>
            <a:off x="6673379" y="3773223"/>
            <a:ext cx="560631" cy="511352"/>
            <a:chOff x="6652154" y="3716623"/>
            <a:chExt cx="560631" cy="511352"/>
          </a:xfrm>
        </p:grpSpPr>
        <p:sp>
          <p:nvSpPr>
            <p:cNvPr id="7165" name="Google Shape;7165;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73"/>
            <p:cNvGrpSpPr/>
            <p:nvPr/>
          </p:nvGrpSpPr>
          <p:grpSpPr>
            <a:xfrm>
              <a:off x="6669657" y="3716715"/>
              <a:ext cx="466779" cy="464290"/>
              <a:chOff x="6669657" y="3716715"/>
              <a:chExt cx="466779" cy="464290"/>
            </a:xfrm>
          </p:grpSpPr>
          <p:sp>
            <p:nvSpPr>
              <p:cNvPr id="7167" name="Google Shape;7167;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0" name="Google Shape;7180;p73"/>
          <p:cNvGrpSpPr/>
          <p:nvPr/>
        </p:nvGrpSpPr>
        <p:grpSpPr>
          <a:xfrm>
            <a:off x="7867470" y="4054631"/>
            <a:ext cx="187557" cy="187557"/>
            <a:chOff x="8565775" y="671075"/>
            <a:chExt cx="441000" cy="441000"/>
          </a:xfrm>
        </p:grpSpPr>
        <p:sp>
          <p:nvSpPr>
            <p:cNvPr id="7181" name="Google Shape;7181;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3" name="Google Shape;7183;p7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5" name="Google Shape;7185;p73"/>
          <p:cNvGrpSpPr/>
          <p:nvPr/>
        </p:nvGrpSpPr>
        <p:grpSpPr>
          <a:xfrm>
            <a:off x="6021325" y="3132850"/>
            <a:ext cx="587871" cy="512373"/>
            <a:chOff x="6000100" y="3076250"/>
            <a:chExt cx="587871" cy="512373"/>
          </a:xfrm>
        </p:grpSpPr>
        <p:sp>
          <p:nvSpPr>
            <p:cNvPr id="7186" name="Google Shape;7186;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73"/>
            <p:cNvGrpSpPr/>
            <p:nvPr/>
          </p:nvGrpSpPr>
          <p:grpSpPr>
            <a:xfrm>
              <a:off x="6031360" y="3076713"/>
              <a:ext cx="539107" cy="480965"/>
              <a:chOff x="6031360" y="3076713"/>
              <a:chExt cx="539107" cy="480965"/>
            </a:xfrm>
          </p:grpSpPr>
          <p:sp>
            <p:nvSpPr>
              <p:cNvPr id="7188" name="Google Shape;7188;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5" name="Google Shape;7195;p73"/>
          <p:cNvGrpSpPr/>
          <p:nvPr/>
        </p:nvGrpSpPr>
        <p:grpSpPr>
          <a:xfrm>
            <a:off x="3597785" y="3065882"/>
            <a:ext cx="2241344" cy="1330656"/>
            <a:chOff x="3597785" y="3065882"/>
            <a:chExt cx="2241344" cy="1330656"/>
          </a:xfrm>
        </p:grpSpPr>
        <p:grpSp>
          <p:nvGrpSpPr>
            <p:cNvPr id="7196" name="Google Shape;7196;p73"/>
            <p:cNvGrpSpPr/>
            <p:nvPr/>
          </p:nvGrpSpPr>
          <p:grpSpPr>
            <a:xfrm>
              <a:off x="5296908" y="3937355"/>
              <a:ext cx="143198" cy="32380"/>
              <a:chOff x="5296908" y="3937355"/>
              <a:chExt cx="143198" cy="32380"/>
            </a:xfrm>
          </p:grpSpPr>
          <p:sp>
            <p:nvSpPr>
              <p:cNvPr id="7197" name="Google Shape;7197;p7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73"/>
              <p:cNvGrpSpPr/>
              <p:nvPr/>
            </p:nvGrpSpPr>
            <p:grpSpPr>
              <a:xfrm>
                <a:off x="5402331" y="3937355"/>
                <a:ext cx="37776" cy="32380"/>
                <a:chOff x="5402331" y="3937355"/>
                <a:chExt cx="37776" cy="32380"/>
              </a:xfrm>
            </p:grpSpPr>
            <p:sp>
              <p:nvSpPr>
                <p:cNvPr id="7199" name="Google Shape;7199;p7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5296908" y="3937355"/>
                <a:ext cx="37783" cy="32380"/>
                <a:chOff x="5296908" y="3937355"/>
                <a:chExt cx="37783" cy="32380"/>
              </a:xfrm>
            </p:grpSpPr>
            <p:sp>
              <p:nvSpPr>
                <p:cNvPr id="7202" name="Google Shape;7202;p7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4" name="Google Shape;7204;p73"/>
            <p:cNvGrpSpPr/>
            <p:nvPr/>
          </p:nvGrpSpPr>
          <p:grpSpPr>
            <a:xfrm>
              <a:off x="4724163" y="3119631"/>
              <a:ext cx="120838" cy="84218"/>
              <a:chOff x="4724163" y="3119631"/>
              <a:chExt cx="120838" cy="84218"/>
            </a:xfrm>
          </p:grpSpPr>
          <p:grpSp>
            <p:nvGrpSpPr>
              <p:cNvPr id="7205" name="Google Shape;7205;p73"/>
              <p:cNvGrpSpPr/>
              <p:nvPr/>
            </p:nvGrpSpPr>
            <p:grpSpPr>
              <a:xfrm>
                <a:off x="4746712" y="3132773"/>
                <a:ext cx="86869" cy="56424"/>
                <a:chOff x="4746712" y="3132773"/>
                <a:chExt cx="86869" cy="56424"/>
              </a:xfrm>
            </p:grpSpPr>
            <p:sp>
              <p:nvSpPr>
                <p:cNvPr id="7206" name="Google Shape;7206;p7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a:off x="4773634" y="3143336"/>
                <a:ext cx="37776" cy="32451"/>
                <a:chOff x="4773634" y="3143336"/>
                <a:chExt cx="37776" cy="32451"/>
              </a:xfrm>
            </p:grpSpPr>
            <p:sp>
              <p:nvSpPr>
                <p:cNvPr id="7209" name="Google Shape;7209;p7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3"/>
              <p:cNvGrpSpPr/>
              <p:nvPr/>
            </p:nvGrpSpPr>
            <p:grpSpPr>
              <a:xfrm>
                <a:off x="4724163" y="3131248"/>
                <a:ext cx="37776" cy="32459"/>
                <a:chOff x="4724163" y="3131248"/>
                <a:chExt cx="37776" cy="32459"/>
              </a:xfrm>
            </p:grpSpPr>
            <p:sp>
              <p:nvSpPr>
                <p:cNvPr id="7212" name="Google Shape;7212;p7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3"/>
              <p:cNvGrpSpPr/>
              <p:nvPr/>
            </p:nvGrpSpPr>
            <p:grpSpPr>
              <a:xfrm>
                <a:off x="4755081" y="3176054"/>
                <a:ext cx="32357" cy="27795"/>
                <a:chOff x="4755081" y="3176054"/>
                <a:chExt cx="32357" cy="27795"/>
              </a:xfrm>
            </p:grpSpPr>
            <p:sp>
              <p:nvSpPr>
                <p:cNvPr id="7215" name="Google Shape;7215;p7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3"/>
              <p:cNvGrpSpPr/>
              <p:nvPr/>
            </p:nvGrpSpPr>
            <p:grpSpPr>
              <a:xfrm>
                <a:off x="4812550" y="3119631"/>
                <a:ext cx="32451" cy="27803"/>
                <a:chOff x="4812550" y="3119631"/>
                <a:chExt cx="32451" cy="27803"/>
              </a:xfrm>
            </p:grpSpPr>
            <p:sp>
              <p:nvSpPr>
                <p:cNvPr id="7218" name="Google Shape;7218;p7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5382826" y="4027197"/>
              <a:ext cx="268967" cy="250422"/>
              <a:chOff x="5382826" y="4027197"/>
              <a:chExt cx="268967" cy="250422"/>
            </a:xfrm>
          </p:grpSpPr>
          <p:grpSp>
            <p:nvGrpSpPr>
              <p:cNvPr id="7221" name="Google Shape;7221;p73"/>
              <p:cNvGrpSpPr/>
              <p:nvPr/>
            </p:nvGrpSpPr>
            <p:grpSpPr>
              <a:xfrm>
                <a:off x="5405280" y="4042510"/>
                <a:ext cx="237570" cy="218647"/>
                <a:chOff x="5405280" y="4042510"/>
                <a:chExt cx="237570" cy="218647"/>
              </a:xfrm>
            </p:grpSpPr>
            <p:sp>
              <p:nvSpPr>
                <p:cNvPr id="7222" name="Google Shape;7222;p7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3"/>
              <p:cNvGrpSpPr/>
              <p:nvPr/>
            </p:nvGrpSpPr>
            <p:grpSpPr>
              <a:xfrm>
                <a:off x="5382826" y="4125549"/>
                <a:ext cx="37776" cy="32380"/>
                <a:chOff x="5382826" y="4125549"/>
                <a:chExt cx="37776" cy="32380"/>
              </a:xfrm>
            </p:grpSpPr>
            <p:sp>
              <p:nvSpPr>
                <p:cNvPr id="7229" name="Google Shape;7229;p7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3"/>
              <p:cNvGrpSpPr/>
              <p:nvPr/>
            </p:nvGrpSpPr>
            <p:grpSpPr>
              <a:xfrm>
                <a:off x="5475680" y="4195587"/>
                <a:ext cx="37783" cy="32364"/>
                <a:chOff x="5475680" y="4195587"/>
                <a:chExt cx="37783" cy="32364"/>
              </a:xfrm>
            </p:grpSpPr>
            <p:sp>
              <p:nvSpPr>
                <p:cNvPr id="7232" name="Google Shape;7232;p7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3"/>
              <p:cNvGrpSpPr/>
              <p:nvPr/>
            </p:nvGrpSpPr>
            <p:grpSpPr>
              <a:xfrm>
                <a:off x="5532575" y="4027197"/>
                <a:ext cx="33308" cy="32262"/>
                <a:chOff x="5532575" y="4027197"/>
                <a:chExt cx="33308" cy="32262"/>
              </a:xfrm>
            </p:grpSpPr>
            <p:sp>
              <p:nvSpPr>
                <p:cNvPr id="7235" name="Google Shape;7235;p7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5590706" y="4245348"/>
                <a:ext cx="33497" cy="32270"/>
                <a:chOff x="5590706" y="4245348"/>
                <a:chExt cx="33497" cy="32270"/>
              </a:xfrm>
            </p:grpSpPr>
            <p:sp>
              <p:nvSpPr>
                <p:cNvPr id="7238" name="Google Shape;7238;p7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3"/>
              <p:cNvGrpSpPr/>
              <p:nvPr/>
            </p:nvGrpSpPr>
            <p:grpSpPr>
              <a:xfrm>
                <a:off x="5618681" y="4109677"/>
                <a:ext cx="33112" cy="32357"/>
                <a:chOff x="5618681" y="4109677"/>
                <a:chExt cx="33112" cy="32357"/>
              </a:xfrm>
            </p:grpSpPr>
            <p:sp>
              <p:nvSpPr>
                <p:cNvPr id="7241" name="Google Shape;7241;p7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3"/>
              <p:cNvGrpSpPr/>
              <p:nvPr/>
            </p:nvGrpSpPr>
            <p:grpSpPr>
              <a:xfrm>
                <a:off x="5479298" y="4128262"/>
                <a:ext cx="31405" cy="26906"/>
                <a:chOff x="5479298" y="4128262"/>
                <a:chExt cx="31405" cy="26906"/>
              </a:xfrm>
            </p:grpSpPr>
            <p:sp>
              <p:nvSpPr>
                <p:cNvPr id="7244" name="Google Shape;7244;p7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3"/>
              <p:cNvGrpSpPr/>
              <p:nvPr/>
            </p:nvGrpSpPr>
            <p:grpSpPr>
              <a:xfrm>
                <a:off x="5582903" y="4180116"/>
                <a:ext cx="31499" cy="26898"/>
                <a:chOff x="5582903" y="4180116"/>
                <a:chExt cx="31499" cy="26898"/>
              </a:xfrm>
            </p:grpSpPr>
            <p:sp>
              <p:nvSpPr>
                <p:cNvPr id="7247" name="Google Shape;7247;p7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9" name="Google Shape;7249;p73"/>
            <p:cNvGrpSpPr/>
            <p:nvPr/>
          </p:nvGrpSpPr>
          <p:grpSpPr>
            <a:xfrm>
              <a:off x="3977681" y="3230323"/>
              <a:ext cx="94584" cy="84085"/>
              <a:chOff x="3977681" y="3230323"/>
              <a:chExt cx="94584" cy="84085"/>
            </a:xfrm>
          </p:grpSpPr>
          <p:grpSp>
            <p:nvGrpSpPr>
              <p:cNvPr id="7250" name="Google Shape;7250;p73"/>
              <p:cNvGrpSpPr/>
              <p:nvPr/>
            </p:nvGrpSpPr>
            <p:grpSpPr>
              <a:xfrm>
                <a:off x="4000135" y="3243041"/>
                <a:ext cx="59570" cy="57186"/>
                <a:chOff x="4000135" y="3243041"/>
                <a:chExt cx="59570" cy="57186"/>
              </a:xfrm>
            </p:grpSpPr>
            <p:sp>
              <p:nvSpPr>
                <p:cNvPr id="7251" name="Google Shape;7251;p7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3"/>
              <p:cNvGrpSpPr/>
              <p:nvPr/>
            </p:nvGrpSpPr>
            <p:grpSpPr>
              <a:xfrm>
                <a:off x="3977681" y="3245872"/>
                <a:ext cx="37783" cy="32380"/>
                <a:chOff x="3977681" y="3245872"/>
                <a:chExt cx="37783" cy="32380"/>
              </a:xfrm>
            </p:grpSpPr>
            <p:sp>
              <p:nvSpPr>
                <p:cNvPr id="7255" name="Google Shape;7255;p7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3"/>
              <p:cNvGrpSpPr/>
              <p:nvPr/>
            </p:nvGrpSpPr>
            <p:grpSpPr>
              <a:xfrm>
                <a:off x="4040860" y="3262672"/>
                <a:ext cx="31405" cy="27001"/>
                <a:chOff x="4040860" y="3262672"/>
                <a:chExt cx="31405" cy="27001"/>
              </a:xfrm>
            </p:grpSpPr>
            <p:sp>
              <p:nvSpPr>
                <p:cNvPr id="7258" name="Google Shape;7258;p7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3"/>
              <p:cNvGrpSpPr/>
              <p:nvPr/>
            </p:nvGrpSpPr>
            <p:grpSpPr>
              <a:xfrm>
                <a:off x="4021072" y="3230323"/>
                <a:ext cx="31397" cy="26906"/>
                <a:chOff x="4021072" y="3230323"/>
                <a:chExt cx="31397" cy="26906"/>
              </a:xfrm>
            </p:grpSpPr>
            <p:sp>
              <p:nvSpPr>
                <p:cNvPr id="7261" name="Google Shape;7261;p7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3"/>
              <p:cNvGrpSpPr/>
              <p:nvPr/>
            </p:nvGrpSpPr>
            <p:grpSpPr>
              <a:xfrm>
                <a:off x="4001472" y="3287462"/>
                <a:ext cx="31499" cy="26945"/>
                <a:chOff x="4001472" y="3287462"/>
                <a:chExt cx="31499" cy="26945"/>
              </a:xfrm>
            </p:grpSpPr>
            <p:sp>
              <p:nvSpPr>
                <p:cNvPr id="7264" name="Google Shape;7264;p7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66" name="Google Shape;7266;p73"/>
            <p:cNvGrpSpPr/>
            <p:nvPr/>
          </p:nvGrpSpPr>
          <p:grpSpPr>
            <a:xfrm>
              <a:off x="4084715" y="3258865"/>
              <a:ext cx="184961" cy="137268"/>
              <a:chOff x="4084715" y="3258865"/>
              <a:chExt cx="184961" cy="137268"/>
            </a:xfrm>
          </p:grpSpPr>
          <p:grpSp>
            <p:nvGrpSpPr>
              <p:cNvPr id="7267" name="Google Shape;7267;p73"/>
              <p:cNvGrpSpPr/>
              <p:nvPr/>
            </p:nvGrpSpPr>
            <p:grpSpPr>
              <a:xfrm>
                <a:off x="4107453" y="3271583"/>
                <a:ext cx="153470" cy="110275"/>
                <a:chOff x="4107453" y="3271583"/>
                <a:chExt cx="153470" cy="110275"/>
              </a:xfrm>
            </p:grpSpPr>
            <p:sp>
              <p:nvSpPr>
                <p:cNvPr id="7268" name="Google Shape;7268;p7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3"/>
              <p:cNvGrpSpPr/>
              <p:nvPr/>
            </p:nvGrpSpPr>
            <p:grpSpPr>
              <a:xfrm>
                <a:off x="4136947" y="3258865"/>
                <a:ext cx="31499" cy="27001"/>
                <a:chOff x="4136947" y="3258865"/>
                <a:chExt cx="31499" cy="27001"/>
              </a:xfrm>
            </p:grpSpPr>
            <p:sp>
              <p:nvSpPr>
                <p:cNvPr id="7273" name="Google Shape;7273;p7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3"/>
              <p:cNvGrpSpPr/>
              <p:nvPr/>
            </p:nvGrpSpPr>
            <p:grpSpPr>
              <a:xfrm>
                <a:off x="4084715" y="3266478"/>
                <a:ext cx="31468" cy="26898"/>
                <a:chOff x="4084715" y="3266478"/>
                <a:chExt cx="31468" cy="26898"/>
              </a:xfrm>
            </p:grpSpPr>
            <p:sp>
              <p:nvSpPr>
                <p:cNvPr id="7276" name="Google Shape;7276;p7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3"/>
              <p:cNvGrpSpPr/>
              <p:nvPr/>
            </p:nvGrpSpPr>
            <p:grpSpPr>
              <a:xfrm>
                <a:off x="4159213" y="3279849"/>
                <a:ext cx="31405" cy="26945"/>
                <a:chOff x="4159213" y="3279849"/>
                <a:chExt cx="31405" cy="26945"/>
              </a:xfrm>
            </p:grpSpPr>
            <p:sp>
              <p:nvSpPr>
                <p:cNvPr id="7279" name="Google Shape;7279;p7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4201550" y="3266502"/>
                <a:ext cx="31405" cy="26883"/>
                <a:chOff x="4201550" y="3266502"/>
                <a:chExt cx="31405" cy="26883"/>
              </a:xfrm>
            </p:grpSpPr>
            <p:sp>
              <p:nvSpPr>
                <p:cNvPr id="7282" name="Google Shape;7282;p7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3"/>
              <p:cNvGrpSpPr/>
              <p:nvPr/>
            </p:nvGrpSpPr>
            <p:grpSpPr>
              <a:xfrm>
                <a:off x="4201550" y="3338278"/>
                <a:ext cx="31405" cy="26930"/>
                <a:chOff x="4201550" y="3338278"/>
                <a:chExt cx="31405" cy="26930"/>
              </a:xfrm>
            </p:grpSpPr>
            <p:sp>
              <p:nvSpPr>
                <p:cNvPr id="7285" name="Google Shape;7285;p7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3"/>
              <p:cNvGrpSpPr/>
              <p:nvPr/>
            </p:nvGrpSpPr>
            <p:grpSpPr>
              <a:xfrm>
                <a:off x="4238272" y="3369132"/>
                <a:ext cx="31405" cy="27001"/>
                <a:chOff x="4238272" y="3369132"/>
                <a:chExt cx="31405" cy="27001"/>
              </a:xfrm>
            </p:grpSpPr>
            <p:sp>
              <p:nvSpPr>
                <p:cNvPr id="7288" name="Google Shape;7288;p7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0" name="Google Shape;7290;p73"/>
            <p:cNvGrpSpPr/>
            <p:nvPr/>
          </p:nvGrpSpPr>
          <p:grpSpPr>
            <a:xfrm>
              <a:off x="4068639" y="3200169"/>
              <a:ext cx="77643" cy="37272"/>
              <a:chOff x="4068639" y="3200169"/>
              <a:chExt cx="77643" cy="37272"/>
            </a:xfrm>
          </p:grpSpPr>
          <p:sp>
            <p:nvSpPr>
              <p:cNvPr id="7291" name="Google Shape;7291;p7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2" name="Google Shape;7292;p73"/>
              <p:cNvGrpSpPr/>
              <p:nvPr/>
            </p:nvGrpSpPr>
            <p:grpSpPr>
              <a:xfrm>
                <a:off x="4114878" y="3200169"/>
                <a:ext cx="31405" cy="26993"/>
                <a:chOff x="4114878" y="3200169"/>
                <a:chExt cx="31405" cy="26993"/>
              </a:xfrm>
            </p:grpSpPr>
            <p:sp>
              <p:nvSpPr>
                <p:cNvPr id="7293" name="Google Shape;7293;p7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3"/>
              <p:cNvGrpSpPr/>
              <p:nvPr/>
            </p:nvGrpSpPr>
            <p:grpSpPr>
              <a:xfrm>
                <a:off x="4068639" y="3210535"/>
                <a:ext cx="31499" cy="26906"/>
                <a:chOff x="4068639" y="3210535"/>
                <a:chExt cx="31499" cy="26906"/>
              </a:xfrm>
            </p:grpSpPr>
            <p:sp>
              <p:nvSpPr>
                <p:cNvPr id="7296" name="Google Shape;7296;p7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8" name="Google Shape;7298;p73"/>
            <p:cNvGrpSpPr/>
            <p:nvPr/>
          </p:nvGrpSpPr>
          <p:grpSpPr>
            <a:xfrm>
              <a:off x="3869702" y="3066935"/>
              <a:ext cx="382664" cy="190294"/>
              <a:chOff x="3869702" y="3066935"/>
              <a:chExt cx="382664" cy="190294"/>
            </a:xfrm>
          </p:grpSpPr>
          <p:grpSp>
            <p:nvGrpSpPr>
              <p:cNvPr id="7299" name="Google Shape;7299;p73"/>
              <p:cNvGrpSpPr/>
              <p:nvPr/>
            </p:nvGrpSpPr>
            <p:grpSpPr>
              <a:xfrm>
                <a:off x="3888633" y="3082351"/>
                <a:ext cx="351172" cy="160698"/>
                <a:chOff x="3888633" y="3082351"/>
                <a:chExt cx="351172" cy="160698"/>
              </a:xfrm>
            </p:grpSpPr>
            <p:sp>
              <p:nvSpPr>
                <p:cNvPr id="7300" name="Google Shape;7300;p7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3"/>
              <p:cNvGrpSpPr/>
              <p:nvPr/>
            </p:nvGrpSpPr>
            <p:grpSpPr>
              <a:xfrm>
                <a:off x="4143703" y="3066935"/>
                <a:ext cx="37783" cy="32357"/>
                <a:chOff x="4143703" y="3066935"/>
                <a:chExt cx="37783" cy="32357"/>
              </a:xfrm>
            </p:grpSpPr>
            <p:sp>
              <p:nvSpPr>
                <p:cNvPr id="7307" name="Google Shape;7307;p7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3"/>
              <p:cNvGrpSpPr/>
              <p:nvPr/>
            </p:nvGrpSpPr>
            <p:grpSpPr>
              <a:xfrm>
                <a:off x="4044565" y="3103563"/>
                <a:ext cx="37783" cy="32451"/>
                <a:chOff x="4044565" y="3103563"/>
                <a:chExt cx="37783" cy="32451"/>
              </a:xfrm>
            </p:grpSpPr>
            <p:sp>
              <p:nvSpPr>
                <p:cNvPr id="7310" name="Google Shape;7310;p7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4017454" y="3188237"/>
                <a:ext cx="37776" cy="32357"/>
                <a:chOff x="4017454" y="3188237"/>
                <a:chExt cx="37776" cy="32357"/>
              </a:xfrm>
            </p:grpSpPr>
            <p:sp>
              <p:nvSpPr>
                <p:cNvPr id="7313" name="Google Shape;7313;p7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3"/>
              <p:cNvGrpSpPr/>
              <p:nvPr/>
            </p:nvGrpSpPr>
            <p:grpSpPr>
              <a:xfrm>
                <a:off x="3921548" y="3157509"/>
                <a:ext cx="37783" cy="32357"/>
                <a:chOff x="3921548" y="3157509"/>
                <a:chExt cx="37783" cy="32357"/>
              </a:xfrm>
            </p:grpSpPr>
            <p:sp>
              <p:nvSpPr>
                <p:cNvPr id="7316" name="Google Shape;7316;p7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3"/>
              <p:cNvGrpSpPr/>
              <p:nvPr/>
            </p:nvGrpSpPr>
            <p:grpSpPr>
              <a:xfrm>
                <a:off x="3939056" y="3211620"/>
                <a:ext cx="37783" cy="32380"/>
                <a:chOff x="3939056" y="3211620"/>
                <a:chExt cx="37783" cy="32380"/>
              </a:xfrm>
            </p:grpSpPr>
            <p:sp>
              <p:nvSpPr>
                <p:cNvPr id="7319" name="Google Shape;7319;p7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3"/>
              <p:cNvGrpSpPr/>
              <p:nvPr/>
            </p:nvGrpSpPr>
            <p:grpSpPr>
              <a:xfrm>
                <a:off x="4176240" y="3136965"/>
                <a:ext cx="31405" cy="26930"/>
                <a:chOff x="4176240" y="3136965"/>
                <a:chExt cx="31405" cy="26930"/>
              </a:xfrm>
            </p:grpSpPr>
            <p:sp>
              <p:nvSpPr>
                <p:cNvPr id="7322" name="Google Shape;7322;p7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4133148" y="3152593"/>
                <a:ext cx="31499" cy="27001"/>
                <a:chOff x="4133148" y="3152593"/>
                <a:chExt cx="31499" cy="27001"/>
              </a:xfrm>
            </p:grpSpPr>
            <p:sp>
              <p:nvSpPr>
                <p:cNvPr id="7325" name="Google Shape;7325;p7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3"/>
              <p:cNvGrpSpPr/>
              <p:nvPr/>
            </p:nvGrpSpPr>
            <p:grpSpPr>
              <a:xfrm>
                <a:off x="4220866" y="3073534"/>
                <a:ext cx="31499" cy="26898"/>
                <a:chOff x="4220866" y="3073534"/>
                <a:chExt cx="31499" cy="26898"/>
              </a:xfrm>
            </p:grpSpPr>
            <p:sp>
              <p:nvSpPr>
                <p:cNvPr id="7328" name="Google Shape;7328;p7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3"/>
              <p:cNvGrpSpPr/>
              <p:nvPr/>
            </p:nvGrpSpPr>
            <p:grpSpPr>
              <a:xfrm>
                <a:off x="3869702" y="3230323"/>
                <a:ext cx="31499" cy="26906"/>
                <a:chOff x="3869702" y="3230323"/>
                <a:chExt cx="31499" cy="26906"/>
              </a:xfrm>
            </p:grpSpPr>
            <p:sp>
              <p:nvSpPr>
                <p:cNvPr id="7331" name="Google Shape;7331;p7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3" name="Google Shape;7333;p73"/>
            <p:cNvGrpSpPr/>
            <p:nvPr/>
          </p:nvGrpSpPr>
          <p:grpSpPr>
            <a:xfrm>
              <a:off x="4271383" y="3065882"/>
              <a:ext cx="304556" cy="341663"/>
              <a:chOff x="4271383" y="3065882"/>
              <a:chExt cx="304556" cy="341663"/>
            </a:xfrm>
          </p:grpSpPr>
          <p:grpSp>
            <p:nvGrpSpPr>
              <p:cNvPr id="7334" name="Google Shape;7334;p73"/>
              <p:cNvGrpSpPr/>
              <p:nvPr/>
            </p:nvGrpSpPr>
            <p:grpSpPr>
              <a:xfrm>
                <a:off x="4293838" y="3078639"/>
                <a:ext cx="269353" cy="311973"/>
                <a:chOff x="4293838" y="3078639"/>
                <a:chExt cx="269353" cy="311973"/>
              </a:xfrm>
            </p:grpSpPr>
            <p:sp>
              <p:nvSpPr>
                <p:cNvPr id="7335" name="Google Shape;7335;p7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3"/>
              <p:cNvGrpSpPr/>
              <p:nvPr/>
            </p:nvGrpSpPr>
            <p:grpSpPr>
              <a:xfrm>
                <a:off x="4538164" y="3342061"/>
                <a:ext cx="37776" cy="32380"/>
                <a:chOff x="4538164" y="3342061"/>
                <a:chExt cx="37776" cy="32380"/>
              </a:xfrm>
            </p:grpSpPr>
            <p:sp>
              <p:nvSpPr>
                <p:cNvPr id="7353" name="Google Shape;7353;p7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271383" y="3194742"/>
                <a:ext cx="37783" cy="32420"/>
                <a:chOff x="4271383" y="3194742"/>
                <a:chExt cx="37783" cy="32420"/>
              </a:xfrm>
            </p:grpSpPr>
            <p:sp>
              <p:nvSpPr>
                <p:cNvPr id="7356" name="Google Shape;7356;p7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3"/>
              <p:cNvGrpSpPr/>
              <p:nvPr/>
            </p:nvGrpSpPr>
            <p:grpSpPr>
              <a:xfrm>
                <a:off x="4284416" y="3084058"/>
                <a:ext cx="37783" cy="32357"/>
                <a:chOff x="4284416" y="3084058"/>
                <a:chExt cx="37783" cy="32357"/>
              </a:xfrm>
            </p:grpSpPr>
            <p:sp>
              <p:nvSpPr>
                <p:cNvPr id="7359" name="Google Shape;7359;p7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478697" y="3297561"/>
                <a:ext cx="37776" cy="32451"/>
                <a:chOff x="4478697" y="3297561"/>
                <a:chExt cx="37776" cy="32451"/>
              </a:xfrm>
            </p:grpSpPr>
            <p:sp>
              <p:nvSpPr>
                <p:cNvPr id="7362" name="Google Shape;7362;p7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3"/>
              <p:cNvGrpSpPr/>
              <p:nvPr/>
            </p:nvGrpSpPr>
            <p:grpSpPr>
              <a:xfrm>
                <a:off x="4411813" y="3331711"/>
                <a:ext cx="37776" cy="32451"/>
                <a:chOff x="4411813" y="3331711"/>
                <a:chExt cx="37776" cy="32451"/>
              </a:xfrm>
            </p:grpSpPr>
            <p:sp>
              <p:nvSpPr>
                <p:cNvPr id="7365" name="Google Shape;7365;p7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3"/>
              <p:cNvGrpSpPr/>
              <p:nvPr/>
            </p:nvGrpSpPr>
            <p:grpSpPr>
              <a:xfrm>
                <a:off x="4337984" y="3375188"/>
                <a:ext cx="37776" cy="32357"/>
                <a:chOff x="4337984" y="3375188"/>
                <a:chExt cx="37776" cy="32357"/>
              </a:xfrm>
            </p:grpSpPr>
            <p:sp>
              <p:nvSpPr>
                <p:cNvPr id="7368" name="Google Shape;7368;p7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3"/>
              <p:cNvGrpSpPr/>
              <p:nvPr/>
            </p:nvGrpSpPr>
            <p:grpSpPr>
              <a:xfrm>
                <a:off x="4494867" y="3090530"/>
                <a:ext cx="37878" cy="32451"/>
                <a:chOff x="4494867" y="3090530"/>
                <a:chExt cx="37878" cy="32451"/>
              </a:xfrm>
            </p:grpSpPr>
            <p:sp>
              <p:nvSpPr>
                <p:cNvPr id="7371" name="Google Shape;7371;p7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4525124" y="3207774"/>
                <a:ext cx="37783" cy="32420"/>
                <a:chOff x="4525124" y="3207774"/>
                <a:chExt cx="37783" cy="32420"/>
              </a:xfrm>
            </p:grpSpPr>
            <p:sp>
              <p:nvSpPr>
                <p:cNvPr id="7374" name="Google Shape;7374;p7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3"/>
              <p:cNvGrpSpPr/>
              <p:nvPr/>
            </p:nvGrpSpPr>
            <p:grpSpPr>
              <a:xfrm>
                <a:off x="4440544" y="3176479"/>
                <a:ext cx="31499" cy="26898"/>
                <a:chOff x="4440544" y="3176479"/>
                <a:chExt cx="31499" cy="26898"/>
              </a:xfrm>
            </p:grpSpPr>
            <p:sp>
              <p:nvSpPr>
                <p:cNvPr id="7377" name="Google Shape;7377;p7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3"/>
              <p:cNvGrpSpPr/>
              <p:nvPr/>
            </p:nvGrpSpPr>
            <p:grpSpPr>
              <a:xfrm>
                <a:off x="4350545" y="3156400"/>
                <a:ext cx="31405" cy="27001"/>
                <a:chOff x="4350545" y="3156400"/>
                <a:chExt cx="31405" cy="27001"/>
              </a:xfrm>
            </p:grpSpPr>
            <p:sp>
              <p:nvSpPr>
                <p:cNvPr id="7380" name="Google Shape;7380;p7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4376703" y="3255058"/>
                <a:ext cx="31405" cy="27001"/>
                <a:chOff x="4376703" y="3255058"/>
                <a:chExt cx="31405" cy="27001"/>
              </a:xfrm>
            </p:grpSpPr>
            <p:sp>
              <p:nvSpPr>
                <p:cNvPr id="7383" name="Google Shape;7383;p7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3"/>
              <p:cNvGrpSpPr/>
              <p:nvPr/>
            </p:nvGrpSpPr>
            <p:grpSpPr>
              <a:xfrm>
                <a:off x="4331322" y="3283656"/>
                <a:ext cx="31405" cy="26945"/>
                <a:chOff x="4331322" y="3283656"/>
                <a:chExt cx="31405" cy="26945"/>
              </a:xfrm>
            </p:grpSpPr>
            <p:sp>
              <p:nvSpPr>
                <p:cNvPr id="7386" name="Google Shape;7386;p7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4380510" y="3065882"/>
                <a:ext cx="31405" cy="26938"/>
                <a:chOff x="4380510" y="3065882"/>
                <a:chExt cx="31405" cy="26938"/>
              </a:xfrm>
            </p:grpSpPr>
            <p:sp>
              <p:nvSpPr>
                <p:cNvPr id="7389" name="Google Shape;7389;p7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1" name="Google Shape;7391;p73"/>
            <p:cNvGrpSpPr/>
            <p:nvPr/>
          </p:nvGrpSpPr>
          <p:grpSpPr>
            <a:xfrm>
              <a:off x="4558998" y="3188237"/>
              <a:ext cx="1280131" cy="1052746"/>
              <a:chOff x="4558998" y="3188237"/>
              <a:chExt cx="1280131" cy="1052746"/>
            </a:xfrm>
          </p:grpSpPr>
          <p:sp>
            <p:nvSpPr>
              <p:cNvPr id="7392" name="Google Shape;7392;p7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3" name="Google Shape;7393;p73"/>
              <p:cNvGrpSpPr/>
              <p:nvPr/>
            </p:nvGrpSpPr>
            <p:grpSpPr>
              <a:xfrm>
                <a:off x="4579164" y="3203653"/>
                <a:ext cx="1244833" cy="1020397"/>
                <a:chOff x="4579164" y="3203653"/>
                <a:chExt cx="1244833" cy="1020397"/>
              </a:xfrm>
            </p:grpSpPr>
            <p:sp>
              <p:nvSpPr>
                <p:cNvPr id="7394" name="Google Shape;7394;p7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73"/>
                <p:cNvGrpSpPr/>
                <p:nvPr/>
              </p:nvGrpSpPr>
              <p:grpSpPr>
                <a:xfrm>
                  <a:off x="4579164" y="3203653"/>
                  <a:ext cx="1244833" cy="1020397"/>
                  <a:chOff x="4579164" y="3203653"/>
                  <a:chExt cx="1244833" cy="1020397"/>
                </a:xfrm>
              </p:grpSpPr>
              <p:sp>
                <p:nvSpPr>
                  <p:cNvPr id="7397" name="Google Shape;7397;p7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9" name="Google Shape;7399;p73"/>
                  <p:cNvGrpSpPr/>
                  <p:nvPr/>
                </p:nvGrpSpPr>
                <p:grpSpPr>
                  <a:xfrm>
                    <a:off x="4579164" y="3203653"/>
                    <a:ext cx="1244833" cy="1020397"/>
                    <a:chOff x="4579164" y="3203653"/>
                    <a:chExt cx="1244833" cy="1020397"/>
                  </a:xfrm>
                </p:grpSpPr>
                <p:sp>
                  <p:nvSpPr>
                    <p:cNvPr id="7400" name="Google Shape;7400;p7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8" name="Google Shape;7408;p73"/>
                    <p:cNvGrpSpPr/>
                    <p:nvPr/>
                  </p:nvGrpSpPr>
                  <p:grpSpPr>
                    <a:xfrm>
                      <a:off x="4579164" y="3203653"/>
                      <a:ext cx="1244833" cy="1020397"/>
                      <a:chOff x="4579164" y="3203653"/>
                      <a:chExt cx="1244833" cy="1020397"/>
                    </a:xfrm>
                  </p:grpSpPr>
                  <p:sp>
                    <p:nvSpPr>
                      <p:cNvPr id="7409" name="Google Shape;7409;p7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3" name="Google Shape;7423;p73"/>
                      <p:cNvGrpSpPr/>
                      <p:nvPr/>
                    </p:nvGrpSpPr>
                    <p:grpSpPr>
                      <a:xfrm>
                        <a:off x="4579164" y="3203653"/>
                        <a:ext cx="1244833" cy="1020397"/>
                        <a:chOff x="4579164" y="3203653"/>
                        <a:chExt cx="1244833" cy="1020397"/>
                      </a:xfrm>
                    </p:grpSpPr>
                    <p:sp>
                      <p:nvSpPr>
                        <p:cNvPr id="7424" name="Google Shape;7424;p7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8" name="Google Shape;7448;p73"/>
                        <p:cNvGrpSpPr/>
                        <p:nvPr/>
                      </p:nvGrpSpPr>
                      <p:grpSpPr>
                        <a:xfrm>
                          <a:off x="4579164" y="3203653"/>
                          <a:ext cx="1244833" cy="1020397"/>
                          <a:chOff x="4579164" y="3203653"/>
                          <a:chExt cx="1244833" cy="1020397"/>
                        </a:xfrm>
                      </p:grpSpPr>
                      <p:sp>
                        <p:nvSpPr>
                          <p:cNvPr id="7449" name="Google Shape;7449;p7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0" name="Google Shape;7450;p73"/>
                          <p:cNvGrpSpPr/>
                          <p:nvPr/>
                        </p:nvGrpSpPr>
                        <p:grpSpPr>
                          <a:xfrm>
                            <a:off x="4579164" y="3203653"/>
                            <a:ext cx="1244833" cy="1020397"/>
                            <a:chOff x="4579164" y="3203653"/>
                            <a:chExt cx="1244833" cy="1020397"/>
                          </a:xfrm>
                        </p:grpSpPr>
                        <p:sp>
                          <p:nvSpPr>
                            <p:cNvPr id="7451" name="Google Shape;7451;p7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73"/>
                            <p:cNvGrpSpPr/>
                            <p:nvPr/>
                          </p:nvGrpSpPr>
                          <p:grpSpPr>
                            <a:xfrm>
                              <a:off x="4579164" y="3203653"/>
                              <a:ext cx="1244833" cy="1020397"/>
                              <a:chOff x="4579164" y="3203653"/>
                              <a:chExt cx="1244833" cy="1020397"/>
                            </a:xfrm>
                          </p:grpSpPr>
                          <p:sp>
                            <p:nvSpPr>
                              <p:cNvPr id="7459" name="Google Shape;7459;p7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3"/>
                              <p:cNvGrpSpPr/>
                              <p:nvPr/>
                            </p:nvGrpSpPr>
                            <p:grpSpPr>
                              <a:xfrm>
                                <a:off x="4579164" y="3203653"/>
                                <a:ext cx="1244833" cy="1020397"/>
                                <a:chOff x="4579164" y="3203653"/>
                                <a:chExt cx="1244833" cy="1020397"/>
                              </a:xfrm>
                            </p:grpSpPr>
                            <p:sp>
                              <p:nvSpPr>
                                <p:cNvPr id="7473" name="Google Shape;7473;p7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73"/>
                                <p:cNvGrpSpPr/>
                                <p:nvPr/>
                              </p:nvGrpSpPr>
                              <p:grpSpPr>
                                <a:xfrm>
                                  <a:off x="4579164" y="3203653"/>
                                  <a:ext cx="1244833" cy="1020397"/>
                                  <a:chOff x="4579164" y="3203653"/>
                                  <a:chExt cx="1244833" cy="1020397"/>
                                </a:xfrm>
                              </p:grpSpPr>
                              <p:sp>
                                <p:nvSpPr>
                                  <p:cNvPr id="7481" name="Google Shape;7481;p7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6" name="Google Shape;7486;p73"/>
                                  <p:cNvGrpSpPr/>
                                  <p:nvPr/>
                                </p:nvGrpSpPr>
                                <p:grpSpPr>
                                  <a:xfrm>
                                    <a:off x="4579164" y="3203653"/>
                                    <a:ext cx="1244833" cy="1020397"/>
                                    <a:chOff x="4579164" y="3203653"/>
                                    <a:chExt cx="1244833" cy="1020397"/>
                                  </a:xfrm>
                                </p:grpSpPr>
                                <p:sp>
                                  <p:nvSpPr>
                                    <p:cNvPr id="7487" name="Google Shape;7487;p7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91" name="Google Shape;7491;p7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94" name="Google Shape;7494;p7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495" name="Google Shape;7495;p73"/>
              <p:cNvGrpSpPr/>
              <p:nvPr/>
            </p:nvGrpSpPr>
            <p:grpSpPr>
              <a:xfrm>
                <a:off x="4595437" y="3598775"/>
                <a:ext cx="37776" cy="32451"/>
                <a:chOff x="4595437" y="3598775"/>
                <a:chExt cx="37776" cy="32451"/>
              </a:xfrm>
            </p:grpSpPr>
            <p:sp>
              <p:nvSpPr>
                <p:cNvPr id="7496" name="Google Shape;7496;p7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3"/>
              <p:cNvGrpSpPr/>
              <p:nvPr/>
            </p:nvGrpSpPr>
            <p:grpSpPr>
              <a:xfrm>
                <a:off x="4641864" y="3524443"/>
                <a:ext cx="37776" cy="32380"/>
                <a:chOff x="4641864" y="3524443"/>
                <a:chExt cx="37776" cy="32380"/>
              </a:xfrm>
            </p:grpSpPr>
            <p:sp>
              <p:nvSpPr>
                <p:cNvPr id="7499" name="Google Shape;7499;p7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3"/>
              <p:cNvGrpSpPr/>
              <p:nvPr/>
            </p:nvGrpSpPr>
            <p:grpSpPr>
              <a:xfrm>
                <a:off x="4648431" y="3893901"/>
                <a:ext cx="37776" cy="32357"/>
                <a:chOff x="4648431" y="3893901"/>
                <a:chExt cx="37776" cy="32357"/>
              </a:xfrm>
            </p:grpSpPr>
            <p:sp>
              <p:nvSpPr>
                <p:cNvPr id="7502" name="Google Shape;7502;p7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3"/>
              <p:cNvGrpSpPr/>
              <p:nvPr/>
            </p:nvGrpSpPr>
            <p:grpSpPr>
              <a:xfrm>
                <a:off x="4567752" y="3722908"/>
                <a:ext cx="37870" cy="32380"/>
                <a:chOff x="4567752" y="3722908"/>
                <a:chExt cx="37870" cy="32380"/>
              </a:xfrm>
            </p:grpSpPr>
            <p:sp>
              <p:nvSpPr>
                <p:cNvPr id="7505" name="Google Shape;7505;p7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4617506" y="3652052"/>
                <a:ext cx="37783" cy="32357"/>
                <a:chOff x="4617506" y="3652052"/>
                <a:chExt cx="37783" cy="32357"/>
              </a:xfrm>
            </p:grpSpPr>
            <p:sp>
              <p:nvSpPr>
                <p:cNvPr id="7508" name="Google Shape;7508;p7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3"/>
              <p:cNvGrpSpPr/>
              <p:nvPr/>
            </p:nvGrpSpPr>
            <p:grpSpPr>
              <a:xfrm>
                <a:off x="4739005" y="3554149"/>
                <a:ext cx="37870" cy="32357"/>
                <a:chOff x="4739005" y="3554149"/>
                <a:chExt cx="37870" cy="32357"/>
              </a:xfrm>
            </p:grpSpPr>
            <p:sp>
              <p:nvSpPr>
                <p:cNvPr id="7511" name="Google Shape;7511;p7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3"/>
              <p:cNvGrpSpPr/>
              <p:nvPr/>
            </p:nvGrpSpPr>
            <p:grpSpPr>
              <a:xfrm>
                <a:off x="4806557" y="3630258"/>
                <a:ext cx="37776" cy="32364"/>
                <a:chOff x="4806557" y="3630258"/>
                <a:chExt cx="37776" cy="32364"/>
              </a:xfrm>
            </p:grpSpPr>
            <p:sp>
              <p:nvSpPr>
                <p:cNvPr id="7514" name="Google Shape;7514;p7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3"/>
              <p:cNvGrpSpPr/>
              <p:nvPr/>
            </p:nvGrpSpPr>
            <p:grpSpPr>
              <a:xfrm>
                <a:off x="4737007" y="4004357"/>
                <a:ext cx="37870" cy="32357"/>
                <a:chOff x="4737007" y="4004357"/>
                <a:chExt cx="37870" cy="32357"/>
              </a:xfrm>
            </p:grpSpPr>
            <p:sp>
              <p:nvSpPr>
                <p:cNvPr id="7517" name="Google Shape;7517;p7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4773634" y="4208627"/>
                <a:ext cx="37776" cy="32357"/>
                <a:chOff x="4773634" y="4208627"/>
                <a:chExt cx="37776" cy="32357"/>
              </a:xfrm>
            </p:grpSpPr>
            <p:sp>
              <p:nvSpPr>
                <p:cNvPr id="7520" name="Google Shape;7520;p7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3"/>
              <p:cNvGrpSpPr/>
              <p:nvPr/>
            </p:nvGrpSpPr>
            <p:grpSpPr>
              <a:xfrm>
                <a:off x="4888282" y="4074764"/>
                <a:ext cx="37776" cy="32451"/>
                <a:chOff x="4888282" y="4074764"/>
                <a:chExt cx="37776" cy="32451"/>
              </a:xfrm>
            </p:grpSpPr>
            <p:sp>
              <p:nvSpPr>
                <p:cNvPr id="7523" name="Google Shape;7523;p7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3"/>
              <p:cNvGrpSpPr/>
              <p:nvPr/>
            </p:nvGrpSpPr>
            <p:grpSpPr>
              <a:xfrm>
                <a:off x="4901315" y="3804271"/>
                <a:ext cx="37776" cy="32364"/>
                <a:chOff x="4901315" y="3804271"/>
                <a:chExt cx="37776" cy="32364"/>
              </a:xfrm>
            </p:grpSpPr>
            <p:sp>
              <p:nvSpPr>
                <p:cNvPr id="7526" name="Google Shape;7526;p7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3"/>
              <p:cNvGrpSpPr/>
              <p:nvPr/>
            </p:nvGrpSpPr>
            <p:grpSpPr>
              <a:xfrm>
                <a:off x="4866394" y="3715035"/>
                <a:ext cx="37846" cy="32357"/>
                <a:chOff x="4866394" y="3715035"/>
                <a:chExt cx="37846" cy="32357"/>
              </a:xfrm>
            </p:grpSpPr>
            <p:sp>
              <p:nvSpPr>
                <p:cNvPr id="7529" name="Google Shape;7529;p7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3"/>
              <p:cNvGrpSpPr/>
              <p:nvPr/>
            </p:nvGrpSpPr>
            <p:grpSpPr>
              <a:xfrm>
                <a:off x="4979233" y="3839798"/>
                <a:ext cx="37878" cy="32420"/>
                <a:chOff x="4979233" y="3839798"/>
                <a:chExt cx="37878" cy="32420"/>
              </a:xfrm>
            </p:grpSpPr>
            <p:sp>
              <p:nvSpPr>
                <p:cNvPr id="7532" name="Google Shape;7532;p7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4790662" y="3679147"/>
                <a:ext cx="37783" cy="32380"/>
                <a:chOff x="4790662" y="3679147"/>
                <a:chExt cx="37783" cy="32380"/>
              </a:xfrm>
            </p:grpSpPr>
            <p:sp>
              <p:nvSpPr>
                <p:cNvPr id="7535" name="Google Shape;7535;p7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3"/>
              <p:cNvGrpSpPr/>
              <p:nvPr/>
            </p:nvGrpSpPr>
            <p:grpSpPr>
              <a:xfrm>
                <a:off x="4857263" y="3557861"/>
                <a:ext cx="37776" cy="32357"/>
                <a:chOff x="4857263" y="3557861"/>
                <a:chExt cx="37776" cy="32357"/>
              </a:xfrm>
            </p:grpSpPr>
            <p:sp>
              <p:nvSpPr>
                <p:cNvPr id="7538" name="Google Shape;7538;p7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3"/>
              <p:cNvGrpSpPr/>
              <p:nvPr/>
            </p:nvGrpSpPr>
            <p:grpSpPr>
              <a:xfrm>
                <a:off x="4883902" y="3648033"/>
                <a:ext cx="37783" cy="32380"/>
                <a:chOff x="4883902" y="3648033"/>
                <a:chExt cx="37783" cy="32380"/>
              </a:xfrm>
            </p:grpSpPr>
            <p:sp>
              <p:nvSpPr>
                <p:cNvPr id="7541" name="Google Shape;7541;p7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3"/>
              <p:cNvGrpSpPr/>
              <p:nvPr/>
            </p:nvGrpSpPr>
            <p:grpSpPr>
              <a:xfrm>
                <a:off x="4907780" y="3347220"/>
                <a:ext cx="37878" cy="32357"/>
                <a:chOff x="4907780" y="3347220"/>
                <a:chExt cx="37878" cy="32357"/>
              </a:xfrm>
            </p:grpSpPr>
            <p:sp>
              <p:nvSpPr>
                <p:cNvPr id="7544" name="Google Shape;7544;p7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3"/>
              <p:cNvGrpSpPr/>
              <p:nvPr/>
            </p:nvGrpSpPr>
            <p:grpSpPr>
              <a:xfrm>
                <a:off x="5065048" y="3738150"/>
                <a:ext cx="37783" cy="32364"/>
                <a:chOff x="5065048" y="3738150"/>
                <a:chExt cx="37783" cy="32364"/>
              </a:xfrm>
            </p:grpSpPr>
            <p:sp>
              <p:nvSpPr>
                <p:cNvPr id="7547" name="Google Shape;7547;p7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3"/>
              <p:cNvGrpSpPr/>
              <p:nvPr/>
            </p:nvGrpSpPr>
            <p:grpSpPr>
              <a:xfrm>
                <a:off x="5071616" y="3284615"/>
                <a:ext cx="37783" cy="32357"/>
                <a:chOff x="5071616" y="3284615"/>
                <a:chExt cx="37783" cy="32357"/>
              </a:xfrm>
            </p:grpSpPr>
            <p:sp>
              <p:nvSpPr>
                <p:cNvPr id="7550" name="Google Shape;7550;p7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3"/>
              <p:cNvGrpSpPr/>
              <p:nvPr/>
            </p:nvGrpSpPr>
            <p:grpSpPr>
              <a:xfrm>
                <a:off x="5389291" y="3759921"/>
                <a:ext cx="37783" cy="32380"/>
                <a:chOff x="5389291" y="3759921"/>
                <a:chExt cx="37783" cy="32380"/>
              </a:xfrm>
            </p:grpSpPr>
            <p:sp>
              <p:nvSpPr>
                <p:cNvPr id="7553" name="Google Shape;7553;p7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3"/>
              <p:cNvGrpSpPr/>
              <p:nvPr/>
            </p:nvGrpSpPr>
            <p:grpSpPr>
              <a:xfrm>
                <a:off x="5431534" y="3632932"/>
                <a:ext cx="37878" cy="32451"/>
                <a:chOff x="5431534" y="3632932"/>
                <a:chExt cx="37878" cy="32451"/>
              </a:xfrm>
            </p:grpSpPr>
            <p:sp>
              <p:nvSpPr>
                <p:cNvPr id="7556" name="Google Shape;7556;p7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3"/>
              <p:cNvGrpSpPr/>
              <p:nvPr/>
            </p:nvGrpSpPr>
            <p:grpSpPr>
              <a:xfrm>
                <a:off x="5540755" y="3544829"/>
                <a:ext cx="37783" cy="32357"/>
                <a:chOff x="5540755" y="3544829"/>
                <a:chExt cx="37783" cy="32357"/>
              </a:xfrm>
            </p:grpSpPr>
            <p:sp>
              <p:nvSpPr>
                <p:cNvPr id="7559" name="Google Shape;7559;p7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3"/>
              <p:cNvGrpSpPr/>
              <p:nvPr/>
            </p:nvGrpSpPr>
            <p:grpSpPr>
              <a:xfrm>
                <a:off x="5579293" y="3412107"/>
                <a:ext cx="37776" cy="32357"/>
                <a:chOff x="5579293" y="3412107"/>
                <a:chExt cx="37776" cy="32357"/>
              </a:xfrm>
            </p:grpSpPr>
            <p:sp>
              <p:nvSpPr>
                <p:cNvPr id="7562" name="Google Shape;7562;p7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3"/>
              <p:cNvGrpSpPr/>
              <p:nvPr/>
            </p:nvGrpSpPr>
            <p:grpSpPr>
              <a:xfrm>
                <a:off x="5801346" y="3284615"/>
                <a:ext cx="37783" cy="32357"/>
                <a:chOff x="5801346" y="3284615"/>
                <a:chExt cx="37783" cy="32357"/>
              </a:xfrm>
            </p:grpSpPr>
            <p:sp>
              <p:nvSpPr>
                <p:cNvPr id="7565" name="Google Shape;7565;p7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3"/>
              <p:cNvGrpSpPr/>
              <p:nvPr/>
            </p:nvGrpSpPr>
            <p:grpSpPr>
              <a:xfrm>
                <a:off x="5763578" y="3399067"/>
                <a:ext cx="37776" cy="32364"/>
                <a:chOff x="5763578" y="3399067"/>
                <a:chExt cx="37776" cy="32364"/>
              </a:xfrm>
            </p:grpSpPr>
            <p:sp>
              <p:nvSpPr>
                <p:cNvPr id="7568" name="Google Shape;7568;p7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3"/>
              <p:cNvGrpSpPr/>
              <p:nvPr/>
            </p:nvGrpSpPr>
            <p:grpSpPr>
              <a:xfrm>
                <a:off x="5395858" y="3230952"/>
                <a:ext cx="37776" cy="32364"/>
                <a:chOff x="5395858" y="3230952"/>
                <a:chExt cx="37776" cy="32364"/>
              </a:xfrm>
            </p:grpSpPr>
            <p:sp>
              <p:nvSpPr>
                <p:cNvPr id="7571" name="Google Shape;7571;p7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3"/>
              <p:cNvGrpSpPr/>
              <p:nvPr/>
            </p:nvGrpSpPr>
            <p:grpSpPr>
              <a:xfrm>
                <a:off x="5264088" y="3188237"/>
                <a:ext cx="37776" cy="32357"/>
                <a:chOff x="5264088" y="3188237"/>
                <a:chExt cx="37776" cy="32357"/>
              </a:xfrm>
            </p:grpSpPr>
            <p:sp>
              <p:nvSpPr>
                <p:cNvPr id="7574" name="Google Shape;7574;p7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3"/>
              <p:cNvGrpSpPr/>
              <p:nvPr/>
            </p:nvGrpSpPr>
            <p:grpSpPr>
              <a:xfrm>
                <a:off x="5585758" y="3237425"/>
                <a:ext cx="37878" cy="32357"/>
                <a:chOff x="5585758" y="3237425"/>
                <a:chExt cx="37878" cy="32357"/>
              </a:xfrm>
            </p:grpSpPr>
            <p:sp>
              <p:nvSpPr>
                <p:cNvPr id="7577" name="Google Shape;7577;p7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3"/>
              <p:cNvGrpSpPr/>
              <p:nvPr/>
            </p:nvGrpSpPr>
            <p:grpSpPr>
              <a:xfrm>
                <a:off x="4874196" y="3291088"/>
                <a:ext cx="37878" cy="32451"/>
                <a:chOff x="4874196" y="3291088"/>
                <a:chExt cx="37878" cy="32451"/>
              </a:xfrm>
            </p:grpSpPr>
            <p:sp>
              <p:nvSpPr>
                <p:cNvPr id="7580" name="Google Shape;7580;p7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3"/>
              <p:cNvGrpSpPr/>
              <p:nvPr/>
            </p:nvGrpSpPr>
            <p:grpSpPr>
              <a:xfrm>
                <a:off x="5197770" y="3785466"/>
                <a:ext cx="37783" cy="32427"/>
                <a:chOff x="5197770" y="3785466"/>
                <a:chExt cx="37783" cy="32427"/>
              </a:xfrm>
            </p:grpSpPr>
            <p:sp>
              <p:nvSpPr>
                <p:cNvPr id="7583" name="Google Shape;7583;p7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3"/>
              <p:cNvGrpSpPr/>
              <p:nvPr/>
            </p:nvGrpSpPr>
            <p:grpSpPr>
              <a:xfrm>
                <a:off x="5177699" y="3492117"/>
                <a:ext cx="37776" cy="32357"/>
                <a:chOff x="5177699" y="3492117"/>
                <a:chExt cx="37776" cy="32357"/>
              </a:xfrm>
            </p:grpSpPr>
            <p:sp>
              <p:nvSpPr>
                <p:cNvPr id="7586" name="Google Shape;7586;p7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3"/>
              <p:cNvGrpSpPr/>
              <p:nvPr/>
            </p:nvGrpSpPr>
            <p:grpSpPr>
              <a:xfrm>
                <a:off x="5349431" y="3622346"/>
                <a:ext cx="37870" cy="32380"/>
                <a:chOff x="5349431" y="3622346"/>
                <a:chExt cx="37870" cy="32380"/>
              </a:xfrm>
            </p:grpSpPr>
            <p:sp>
              <p:nvSpPr>
                <p:cNvPr id="7589" name="Google Shape;7589;p7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5068855" y="3563980"/>
                <a:ext cx="53954" cy="46223"/>
                <a:chOff x="5068855" y="3563980"/>
                <a:chExt cx="53954" cy="46223"/>
              </a:xfrm>
            </p:grpSpPr>
            <p:sp>
              <p:nvSpPr>
                <p:cNvPr id="7592" name="Google Shape;7592;p7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3"/>
              <p:cNvGrpSpPr/>
              <p:nvPr/>
            </p:nvGrpSpPr>
            <p:grpSpPr>
              <a:xfrm>
                <a:off x="5037654" y="3392507"/>
                <a:ext cx="37870" cy="32451"/>
                <a:chOff x="5037654" y="3392507"/>
                <a:chExt cx="37870" cy="32451"/>
              </a:xfrm>
            </p:grpSpPr>
            <p:sp>
              <p:nvSpPr>
                <p:cNvPr id="7595" name="Google Shape;7595;p7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3"/>
              <p:cNvGrpSpPr/>
              <p:nvPr/>
            </p:nvGrpSpPr>
            <p:grpSpPr>
              <a:xfrm>
                <a:off x="5456560" y="3368629"/>
                <a:ext cx="37870" cy="32451"/>
                <a:chOff x="5456560" y="3368629"/>
                <a:chExt cx="37870" cy="32451"/>
              </a:xfrm>
            </p:grpSpPr>
            <p:sp>
              <p:nvSpPr>
                <p:cNvPr id="7598" name="Google Shape;7598;p7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3"/>
              <p:cNvGrpSpPr/>
              <p:nvPr/>
            </p:nvGrpSpPr>
            <p:grpSpPr>
              <a:xfrm>
                <a:off x="4755749" y="3501516"/>
                <a:ext cx="46246" cy="39608"/>
                <a:chOff x="4755749" y="3501516"/>
                <a:chExt cx="46246" cy="39608"/>
              </a:xfrm>
            </p:grpSpPr>
            <p:sp>
              <p:nvSpPr>
                <p:cNvPr id="7601" name="Google Shape;7601;p7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3"/>
              <p:cNvGrpSpPr/>
              <p:nvPr/>
            </p:nvGrpSpPr>
            <p:grpSpPr>
              <a:xfrm>
                <a:off x="4681346" y="3485582"/>
                <a:ext cx="37783" cy="32427"/>
                <a:chOff x="4681346" y="3485582"/>
                <a:chExt cx="37783" cy="32427"/>
              </a:xfrm>
            </p:grpSpPr>
            <p:sp>
              <p:nvSpPr>
                <p:cNvPr id="7604" name="Google Shape;7604;p7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3"/>
              <p:cNvGrpSpPr/>
              <p:nvPr/>
            </p:nvGrpSpPr>
            <p:grpSpPr>
              <a:xfrm>
                <a:off x="4767067" y="3291088"/>
                <a:ext cx="37878" cy="32451"/>
                <a:chOff x="4767067" y="3291088"/>
                <a:chExt cx="37878" cy="32451"/>
              </a:xfrm>
            </p:grpSpPr>
            <p:sp>
              <p:nvSpPr>
                <p:cNvPr id="7607" name="Google Shape;7607;p7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3"/>
              <p:cNvGrpSpPr/>
              <p:nvPr/>
            </p:nvGrpSpPr>
            <p:grpSpPr>
              <a:xfrm>
                <a:off x="4687819" y="3405539"/>
                <a:ext cx="37776" cy="32451"/>
                <a:chOff x="4687819" y="3405539"/>
                <a:chExt cx="37776" cy="32451"/>
              </a:xfrm>
            </p:grpSpPr>
            <p:sp>
              <p:nvSpPr>
                <p:cNvPr id="7610" name="Google Shape;7610;p7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3"/>
              <p:cNvGrpSpPr/>
              <p:nvPr/>
            </p:nvGrpSpPr>
            <p:grpSpPr>
              <a:xfrm>
                <a:off x="4923101" y="3444809"/>
                <a:ext cx="52813" cy="45318"/>
                <a:chOff x="4923101" y="3444809"/>
                <a:chExt cx="52813" cy="45318"/>
              </a:xfrm>
            </p:grpSpPr>
            <p:sp>
              <p:nvSpPr>
                <p:cNvPr id="7613" name="Google Shape;7613;p7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3"/>
              <p:cNvGrpSpPr/>
              <p:nvPr/>
            </p:nvGrpSpPr>
            <p:grpSpPr>
              <a:xfrm>
                <a:off x="4846040" y="3654750"/>
                <a:ext cx="31405" cy="26993"/>
                <a:chOff x="4846040" y="3654750"/>
                <a:chExt cx="31405" cy="26993"/>
              </a:xfrm>
            </p:grpSpPr>
            <p:sp>
              <p:nvSpPr>
                <p:cNvPr id="7616" name="Google Shape;7616;p7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3"/>
              <p:cNvGrpSpPr/>
              <p:nvPr/>
            </p:nvGrpSpPr>
            <p:grpSpPr>
              <a:xfrm>
                <a:off x="4925673" y="3691700"/>
                <a:ext cx="40253" cy="34472"/>
                <a:chOff x="4925673" y="3691700"/>
                <a:chExt cx="40253" cy="34472"/>
              </a:xfrm>
            </p:grpSpPr>
            <p:sp>
              <p:nvSpPr>
                <p:cNvPr id="7619" name="Google Shape;7619;p7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3"/>
              <p:cNvGrpSpPr/>
              <p:nvPr/>
            </p:nvGrpSpPr>
            <p:grpSpPr>
              <a:xfrm>
                <a:off x="4894653" y="3740848"/>
                <a:ext cx="31405" cy="26906"/>
                <a:chOff x="4894653" y="3740848"/>
                <a:chExt cx="31405" cy="26906"/>
              </a:xfrm>
            </p:grpSpPr>
            <p:sp>
              <p:nvSpPr>
                <p:cNvPr id="7622" name="Google Shape;7622;p7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3"/>
              <p:cNvGrpSpPr/>
              <p:nvPr/>
            </p:nvGrpSpPr>
            <p:grpSpPr>
              <a:xfrm>
                <a:off x="4962300" y="3696348"/>
                <a:ext cx="38255" cy="32773"/>
                <a:chOff x="4962300" y="3696348"/>
                <a:chExt cx="38255" cy="32773"/>
              </a:xfrm>
            </p:grpSpPr>
            <p:sp>
              <p:nvSpPr>
                <p:cNvPr id="7625" name="Google Shape;7625;p7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3"/>
              <p:cNvGrpSpPr/>
              <p:nvPr/>
            </p:nvGrpSpPr>
            <p:grpSpPr>
              <a:xfrm>
                <a:off x="4980185" y="3743349"/>
                <a:ext cx="31499" cy="26969"/>
                <a:chOff x="4980185" y="3743349"/>
                <a:chExt cx="31499" cy="26969"/>
              </a:xfrm>
            </p:grpSpPr>
            <p:sp>
              <p:nvSpPr>
                <p:cNvPr id="7628" name="Google Shape;7628;p7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3"/>
              <p:cNvGrpSpPr/>
              <p:nvPr/>
            </p:nvGrpSpPr>
            <p:grpSpPr>
              <a:xfrm>
                <a:off x="5013768" y="3734312"/>
                <a:ext cx="31499" cy="26969"/>
                <a:chOff x="5013768" y="3734312"/>
                <a:chExt cx="31499" cy="26969"/>
              </a:xfrm>
            </p:grpSpPr>
            <p:sp>
              <p:nvSpPr>
                <p:cNvPr id="7631" name="Google Shape;7631;p7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3"/>
              <p:cNvGrpSpPr/>
              <p:nvPr/>
            </p:nvGrpSpPr>
            <p:grpSpPr>
              <a:xfrm>
                <a:off x="5036703" y="3764545"/>
                <a:ext cx="31499" cy="26898"/>
                <a:chOff x="5036703" y="3764545"/>
                <a:chExt cx="31499" cy="26898"/>
              </a:xfrm>
            </p:grpSpPr>
            <p:sp>
              <p:nvSpPr>
                <p:cNvPr id="7634" name="Google Shape;7634;p7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3"/>
              <p:cNvGrpSpPr/>
              <p:nvPr/>
            </p:nvGrpSpPr>
            <p:grpSpPr>
              <a:xfrm>
                <a:off x="4953546" y="3768352"/>
                <a:ext cx="31405" cy="26898"/>
                <a:chOff x="4953546" y="3768352"/>
                <a:chExt cx="31405" cy="26898"/>
              </a:xfrm>
            </p:grpSpPr>
            <p:sp>
              <p:nvSpPr>
                <p:cNvPr id="7637" name="Google Shape;7637;p7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4964770" y="3814016"/>
                <a:ext cx="31499" cy="26993"/>
                <a:chOff x="4964770" y="3814016"/>
                <a:chExt cx="31499" cy="26993"/>
              </a:xfrm>
            </p:grpSpPr>
            <p:sp>
              <p:nvSpPr>
                <p:cNvPr id="7640" name="Google Shape;7640;p7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3"/>
              <p:cNvGrpSpPr/>
              <p:nvPr/>
            </p:nvGrpSpPr>
            <p:grpSpPr>
              <a:xfrm>
                <a:off x="4923290" y="3800504"/>
                <a:ext cx="31468" cy="26898"/>
                <a:chOff x="4923290" y="3800504"/>
                <a:chExt cx="31468" cy="26898"/>
              </a:xfrm>
            </p:grpSpPr>
            <p:sp>
              <p:nvSpPr>
                <p:cNvPr id="7643" name="Google Shape;7643;p7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5108534" y="3650943"/>
                <a:ext cx="31405" cy="26993"/>
                <a:chOff x="5108534" y="3650943"/>
                <a:chExt cx="31405" cy="26993"/>
              </a:xfrm>
            </p:grpSpPr>
            <p:sp>
              <p:nvSpPr>
                <p:cNvPr id="7646" name="Google Shape;7646;p7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3"/>
              <p:cNvGrpSpPr/>
              <p:nvPr/>
            </p:nvGrpSpPr>
            <p:grpSpPr>
              <a:xfrm>
                <a:off x="5119380" y="3760739"/>
                <a:ext cx="31499" cy="26993"/>
                <a:chOff x="5119380" y="3760739"/>
                <a:chExt cx="31499" cy="26993"/>
              </a:xfrm>
            </p:grpSpPr>
            <p:sp>
              <p:nvSpPr>
                <p:cNvPr id="7649" name="Google Shape;7649;p7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3"/>
              <p:cNvGrpSpPr/>
              <p:nvPr/>
            </p:nvGrpSpPr>
            <p:grpSpPr>
              <a:xfrm>
                <a:off x="5119380" y="3788235"/>
                <a:ext cx="31499" cy="26993"/>
                <a:chOff x="5119380" y="3788235"/>
                <a:chExt cx="31499" cy="26993"/>
              </a:xfrm>
            </p:grpSpPr>
            <p:sp>
              <p:nvSpPr>
                <p:cNvPr id="7652" name="Google Shape;7652;p7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3"/>
              <p:cNvGrpSpPr/>
              <p:nvPr/>
            </p:nvGrpSpPr>
            <p:grpSpPr>
              <a:xfrm>
                <a:off x="5158005" y="3875284"/>
                <a:ext cx="31405" cy="27001"/>
                <a:chOff x="5158005" y="3875284"/>
                <a:chExt cx="31405" cy="27001"/>
              </a:xfrm>
            </p:grpSpPr>
            <p:sp>
              <p:nvSpPr>
                <p:cNvPr id="7655" name="Google Shape;7655;p7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5233163" y="3764545"/>
                <a:ext cx="31499" cy="26898"/>
                <a:chOff x="5233163" y="3764545"/>
                <a:chExt cx="31499" cy="26898"/>
              </a:xfrm>
            </p:grpSpPr>
            <p:sp>
              <p:nvSpPr>
                <p:cNvPr id="7658" name="Google Shape;7658;p7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3"/>
              <p:cNvGrpSpPr/>
              <p:nvPr/>
            </p:nvGrpSpPr>
            <p:grpSpPr>
              <a:xfrm>
                <a:off x="5276168" y="3805545"/>
                <a:ext cx="31499" cy="26906"/>
                <a:chOff x="5276168" y="3805545"/>
                <a:chExt cx="31499" cy="26906"/>
              </a:xfrm>
            </p:grpSpPr>
            <p:sp>
              <p:nvSpPr>
                <p:cNvPr id="7661" name="Google Shape;7661;p7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3"/>
              <p:cNvGrpSpPr/>
              <p:nvPr/>
            </p:nvGrpSpPr>
            <p:grpSpPr>
              <a:xfrm>
                <a:off x="5294053" y="3851933"/>
                <a:ext cx="31405" cy="26945"/>
                <a:chOff x="5294053" y="3851933"/>
                <a:chExt cx="31405" cy="26945"/>
              </a:xfrm>
            </p:grpSpPr>
            <p:sp>
              <p:nvSpPr>
                <p:cNvPr id="7664" name="Google Shape;7664;p7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3"/>
              <p:cNvGrpSpPr/>
              <p:nvPr/>
            </p:nvGrpSpPr>
            <p:grpSpPr>
              <a:xfrm>
                <a:off x="5341723" y="3851902"/>
                <a:ext cx="31405" cy="26977"/>
                <a:chOff x="5341723" y="3851902"/>
                <a:chExt cx="31405" cy="26977"/>
              </a:xfrm>
            </p:grpSpPr>
            <p:sp>
              <p:nvSpPr>
                <p:cNvPr id="7667" name="Google Shape;7667;p7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3"/>
              <p:cNvGrpSpPr/>
              <p:nvPr/>
            </p:nvGrpSpPr>
            <p:grpSpPr>
              <a:xfrm>
                <a:off x="5054871" y="3507855"/>
                <a:ext cx="31405" cy="26993"/>
                <a:chOff x="5054871" y="3507855"/>
                <a:chExt cx="31405" cy="26993"/>
              </a:xfrm>
            </p:grpSpPr>
            <p:sp>
              <p:nvSpPr>
                <p:cNvPr id="7670" name="Google Shape;7670;p7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3"/>
              <p:cNvGrpSpPr/>
              <p:nvPr/>
            </p:nvGrpSpPr>
            <p:grpSpPr>
              <a:xfrm>
                <a:off x="4876579" y="3675325"/>
                <a:ext cx="31405" cy="26969"/>
                <a:chOff x="4876579" y="3675325"/>
                <a:chExt cx="31405" cy="26969"/>
              </a:xfrm>
            </p:grpSpPr>
            <p:sp>
              <p:nvSpPr>
                <p:cNvPr id="7673" name="Google Shape;7673;p7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3"/>
              <p:cNvGrpSpPr/>
              <p:nvPr/>
            </p:nvGrpSpPr>
            <p:grpSpPr>
              <a:xfrm>
                <a:off x="4842233" y="3688333"/>
                <a:ext cx="31405" cy="26993"/>
                <a:chOff x="4842233" y="3688333"/>
                <a:chExt cx="31405" cy="26993"/>
              </a:xfrm>
            </p:grpSpPr>
            <p:sp>
              <p:nvSpPr>
                <p:cNvPr id="7676" name="Google Shape;7676;p7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3"/>
              <p:cNvGrpSpPr/>
              <p:nvPr/>
            </p:nvGrpSpPr>
            <p:grpSpPr>
              <a:xfrm>
                <a:off x="5187876" y="3608032"/>
                <a:ext cx="31405" cy="27001"/>
                <a:chOff x="5187876" y="3608032"/>
                <a:chExt cx="31405" cy="27001"/>
              </a:xfrm>
            </p:grpSpPr>
            <p:sp>
              <p:nvSpPr>
                <p:cNvPr id="7679" name="Google Shape;7679;p7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1" name="Google Shape;7681;p7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73"/>
              <p:cNvGrpSpPr/>
              <p:nvPr/>
            </p:nvGrpSpPr>
            <p:grpSpPr>
              <a:xfrm>
                <a:off x="5269224" y="3304167"/>
                <a:ext cx="40253" cy="34402"/>
                <a:chOff x="5269224" y="3304167"/>
                <a:chExt cx="40253" cy="34402"/>
              </a:xfrm>
            </p:grpSpPr>
            <p:sp>
              <p:nvSpPr>
                <p:cNvPr id="7684" name="Google Shape;7684;p7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3"/>
              <p:cNvGrpSpPr/>
              <p:nvPr/>
            </p:nvGrpSpPr>
            <p:grpSpPr>
              <a:xfrm>
                <a:off x="5327354" y="3476615"/>
                <a:ext cx="49864" cy="42723"/>
                <a:chOff x="5327354" y="3476615"/>
                <a:chExt cx="49864" cy="42723"/>
              </a:xfrm>
            </p:grpSpPr>
            <p:sp>
              <p:nvSpPr>
                <p:cNvPr id="7687" name="Google Shape;7687;p7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9" name="Google Shape;7689;p7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1" name="Google Shape;7691;p73"/>
              <p:cNvGrpSpPr/>
              <p:nvPr/>
            </p:nvGrpSpPr>
            <p:grpSpPr>
              <a:xfrm>
                <a:off x="5341723" y="3775957"/>
                <a:ext cx="31405" cy="26898"/>
                <a:chOff x="5341723" y="3775957"/>
                <a:chExt cx="31405" cy="26898"/>
              </a:xfrm>
            </p:grpSpPr>
            <p:sp>
              <p:nvSpPr>
                <p:cNvPr id="7692" name="Google Shape;7692;p7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3"/>
              <p:cNvGrpSpPr/>
              <p:nvPr/>
            </p:nvGrpSpPr>
            <p:grpSpPr>
              <a:xfrm>
                <a:off x="5439053" y="3699274"/>
                <a:ext cx="31405" cy="26898"/>
                <a:chOff x="5439053" y="3699274"/>
                <a:chExt cx="31405" cy="26898"/>
              </a:xfrm>
            </p:grpSpPr>
            <p:sp>
              <p:nvSpPr>
                <p:cNvPr id="7695" name="Google Shape;7695;p7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3"/>
              <p:cNvGrpSpPr/>
              <p:nvPr/>
            </p:nvGrpSpPr>
            <p:grpSpPr>
              <a:xfrm>
                <a:off x="5412414" y="3622307"/>
                <a:ext cx="31499" cy="26993"/>
                <a:chOff x="5412414" y="3622307"/>
                <a:chExt cx="31499" cy="26993"/>
              </a:xfrm>
            </p:grpSpPr>
            <p:sp>
              <p:nvSpPr>
                <p:cNvPr id="7698" name="Google Shape;7698;p7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3"/>
              <p:cNvGrpSpPr/>
              <p:nvPr/>
            </p:nvGrpSpPr>
            <p:grpSpPr>
              <a:xfrm>
                <a:off x="5476254" y="3473949"/>
                <a:ext cx="26835" cy="26930"/>
                <a:chOff x="5476254" y="3473949"/>
                <a:chExt cx="26835" cy="26930"/>
              </a:xfrm>
            </p:grpSpPr>
            <p:sp>
              <p:nvSpPr>
                <p:cNvPr id="7701" name="Google Shape;7701;p7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3"/>
              <p:cNvGrpSpPr/>
              <p:nvPr/>
            </p:nvGrpSpPr>
            <p:grpSpPr>
              <a:xfrm>
                <a:off x="5564547" y="3481594"/>
                <a:ext cx="31397" cy="26898"/>
                <a:chOff x="5564547" y="3481594"/>
                <a:chExt cx="31397" cy="26898"/>
              </a:xfrm>
            </p:grpSpPr>
            <p:sp>
              <p:nvSpPr>
                <p:cNvPr id="7704" name="Google Shape;7704;p7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3"/>
              <p:cNvGrpSpPr/>
              <p:nvPr/>
            </p:nvGrpSpPr>
            <p:grpSpPr>
              <a:xfrm>
                <a:off x="5534101" y="3470174"/>
                <a:ext cx="31397" cy="26906"/>
                <a:chOff x="5534101" y="3470174"/>
                <a:chExt cx="31397" cy="26906"/>
              </a:xfrm>
            </p:grpSpPr>
            <p:sp>
              <p:nvSpPr>
                <p:cNvPr id="7707" name="Google Shape;7707;p7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3"/>
              <p:cNvGrpSpPr/>
              <p:nvPr/>
            </p:nvGrpSpPr>
            <p:grpSpPr>
              <a:xfrm>
                <a:off x="5610879" y="3314486"/>
                <a:ext cx="31499" cy="26938"/>
                <a:chOff x="5610879" y="3314486"/>
                <a:chExt cx="31499" cy="26938"/>
              </a:xfrm>
            </p:grpSpPr>
            <p:sp>
              <p:nvSpPr>
                <p:cNvPr id="7710" name="Google Shape;7710;p7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3"/>
              <p:cNvGrpSpPr/>
              <p:nvPr/>
            </p:nvGrpSpPr>
            <p:grpSpPr>
              <a:xfrm>
                <a:off x="4834525" y="3501382"/>
                <a:ext cx="31499" cy="26898"/>
                <a:chOff x="4834525" y="3501382"/>
                <a:chExt cx="31499" cy="26898"/>
              </a:xfrm>
            </p:grpSpPr>
            <p:sp>
              <p:nvSpPr>
                <p:cNvPr id="7713" name="Google Shape;7713;p7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3"/>
              <p:cNvGrpSpPr/>
              <p:nvPr/>
            </p:nvGrpSpPr>
            <p:grpSpPr>
              <a:xfrm>
                <a:off x="4898460" y="3580158"/>
                <a:ext cx="31405" cy="26898"/>
                <a:chOff x="4898460" y="3580158"/>
                <a:chExt cx="31405" cy="26898"/>
              </a:xfrm>
            </p:grpSpPr>
            <p:sp>
              <p:nvSpPr>
                <p:cNvPr id="7716" name="Google Shape;7716;p7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3"/>
              <p:cNvGrpSpPr/>
              <p:nvPr/>
            </p:nvGrpSpPr>
            <p:grpSpPr>
              <a:xfrm>
                <a:off x="4882667" y="3608032"/>
                <a:ext cx="31499" cy="27001"/>
                <a:chOff x="4882667" y="3608032"/>
                <a:chExt cx="31499" cy="27001"/>
              </a:xfrm>
            </p:grpSpPr>
            <p:sp>
              <p:nvSpPr>
                <p:cNvPr id="7719" name="Google Shape;7719;p7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4843373" y="3631407"/>
                <a:ext cx="16273" cy="16186"/>
                <a:chOff x="4843373" y="3631407"/>
                <a:chExt cx="16273" cy="16186"/>
              </a:xfrm>
            </p:grpSpPr>
            <p:sp>
              <p:nvSpPr>
                <p:cNvPr id="7722" name="Google Shape;7722;p7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3"/>
              <p:cNvGrpSpPr/>
              <p:nvPr/>
            </p:nvGrpSpPr>
            <p:grpSpPr>
              <a:xfrm>
                <a:off x="4727773" y="3591578"/>
                <a:ext cx="31499" cy="26898"/>
                <a:chOff x="4727773" y="3591578"/>
                <a:chExt cx="31499" cy="26898"/>
              </a:xfrm>
            </p:grpSpPr>
            <p:sp>
              <p:nvSpPr>
                <p:cNvPr id="7725" name="Google Shape;7725;p7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7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73"/>
              <p:cNvGrpSpPr/>
              <p:nvPr/>
            </p:nvGrpSpPr>
            <p:grpSpPr>
              <a:xfrm>
                <a:off x="4609421" y="3577398"/>
                <a:ext cx="31499" cy="27001"/>
                <a:chOff x="4609421" y="3577398"/>
                <a:chExt cx="31499" cy="27001"/>
              </a:xfrm>
            </p:grpSpPr>
            <p:sp>
              <p:nvSpPr>
                <p:cNvPr id="7730" name="Google Shape;7730;p7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3"/>
              <p:cNvGrpSpPr/>
              <p:nvPr/>
            </p:nvGrpSpPr>
            <p:grpSpPr>
              <a:xfrm>
                <a:off x="4649289" y="3577398"/>
                <a:ext cx="31499" cy="27001"/>
                <a:chOff x="4649289" y="3577398"/>
                <a:chExt cx="31499" cy="27001"/>
              </a:xfrm>
            </p:grpSpPr>
            <p:sp>
              <p:nvSpPr>
                <p:cNvPr id="7733" name="Google Shape;7733;p7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3"/>
              <p:cNvGrpSpPr/>
              <p:nvPr/>
            </p:nvGrpSpPr>
            <p:grpSpPr>
              <a:xfrm>
                <a:off x="4605614" y="3639523"/>
                <a:ext cx="31499" cy="26906"/>
                <a:chOff x="4605614" y="3639523"/>
                <a:chExt cx="31499" cy="26906"/>
              </a:xfrm>
            </p:grpSpPr>
            <p:sp>
              <p:nvSpPr>
                <p:cNvPr id="7736" name="Google Shape;7736;p7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4785149" y="3618846"/>
                <a:ext cx="26930" cy="26843"/>
                <a:chOff x="4785149" y="3618846"/>
                <a:chExt cx="26930" cy="26843"/>
              </a:xfrm>
            </p:grpSpPr>
            <p:sp>
              <p:nvSpPr>
                <p:cNvPr id="7739" name="Google Shape;7739;p7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3"/>
              <p:cNvGrpSpPr/>
              <p:nvPr/>
            </p:nvGrpSpPr>
            <p:grpSpPr>
              <a:xfrm>
                <a:off x="4810167" y="3601567"/>
                <a:ext cx="31405" cy="26898"/>
                <a:chOff x="4810167" y="3601567"/>
                <a:chExt cx="31405" cy="26898"/>
              </a:xfrm>
            </p:grpSpPr>
            <p:sp>
              <p:nvSpPr>
                <p:cNvPr id="7742" name="Google Shape;7742;p7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3"/>
              <p:cNvGrpSpPr/>
              <p:nvPr/>
            </p:nvGrpSpPr>
            <p:grpSpPr>
              <a:xfrm>
                <a:off x="4831002" y="3373230"/>
                <a:ext cx="31405" cy="26898"/>
                <a:chOff x="4831002" y="3373230"/>
                <a:chExt cx="31405" cy="26898"/>
              </a:xfrm>
            </p:grpSpPr>
            <p:sp>
              <p:nvSpPr>
                <p:cNvPr id="7745" name="Google Shape;7745;p7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3"/>
              <p:cNvGrpSpPr/>
              <p:nvPr/>
            </p:nvGrpSpPr>
            <p:grpSpPr>
              <a:xfrm>
                <a:off x="4719311" y="3355054"/>
                <a:ext cx="31499" cy="27001"/>
                <a:chOff x="4719311" y="3355054"/>
                <a:chExt cx="31499" cy="27001"/>
              </a:xfrm>
            </p:grpSpPr>
            <p:sp>
              <p:nvSpPr>
                <p:cNvPr id="7748" name="Google Shape;7748;p7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3"/>
              <p:cNvGrpSpPr/>
              <p:nvPr/>
            </p:nvGrpSpPr>
            <p:grpSpPr>
              <a:xfrm>
                <a:off x="4798755" y="3450260"/>
                <a:ext cx="26930" cy="26930"/>
                <a:chOff x="4798755" y="3450260"/>
                <a:chExt cx="26930" cy="26930"/>
              </a:xfrm>
            </p:grpSpPr>
            <p:sp>
              <p:nvSpPr>
                <p:cNvPr id="7751" name="Google Shape;7751;p7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3"/>
              <p:cNvGrpSpPr/>
              <p:nvPr/>
            </p:nvGrpSpPr>
            <p:grpSpPr>
              <a:xfrm>
                <a:off x="4645576" y="3467555"/>
                <a:ext cx="31405" cy="26953"/>
                <a:chOff x="4645576" y="3467555"/>
                <a:chExt cx="31405" cy="26953"/>
              </a:xfrm>
            </p:grpSpPr>
            <p:sp>
              <p:nvSpPr>
                <p:cNvPr id="7754" name="Google Shape;7754;p7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3"/>
              <p:cNvGrpSpPr/>
              <p:nvPr/>
            </p:nvGrpSpPr>
            <p:grpSpPr>
              <a:xfrm>
                <a:off x="4687631" y="3583965"/>
                <a:ext cx="31499" cy="26898"/>
                <a:chOff x="4687631" y="3583965"/>
                <a:chExt cx="31499" cy="26898"/>
              </a:xfrm>
            </p:grpSpPr>
            <p:sp>
              <p:nvSpPr>
                <p:cNvPr id="7757" name="Google Shape;7757;p7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4719311" y="3471314"/>
                <a:ext cx="31499" cy="27001"/>
                <a:chOff x="4719311" y="3471314"/>
                <a:chExt cx="31499" cy="27001"/>
              </a:xfrm>
            </p:grpSpPr>
            <p:sp>
              <p:nvSpPr>
                <p:cNvPr id="7760" name="Google Shape;7760;p7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3"/>
              <p:cNvGrpSpPr/>
              <p:nvPr/>
            </p:nvGrpSpPr>
            <p:grpSpPr>
              <a:xfrm>
                <a:off x="4719311" y="3434404"/>
                <a:ext cx="31499" cy="26898"/>
                <a:chOff x="4719311" y="3434404"/>
                <a:chExt cx="31499" cy="26898"/>
              </a:xfrm>
            </p:grpSpPr>
            <p:sp>
              <p:nvSpPr>
                <p:cNvPr id="7763" name="Google Shape;7763;p7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4768876" y="3401772"/>
                <a:ext cx="31499" cy="26898"/>
                <a:chOff x="4768876" y="3401772"/>
                <a:chExt cx="31499" cy="26898"/>
              </a:xfrm>
            </p:grpSpPr>
            <p:sp>
              <p:nvSpPr>
                <p:cNvPr id="7766" name="Google Shape;7766;p7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3"/>
              <p:cNvGrpSpPr/>
              <p:nvPr/>
            </p:nvGrpSpPr>
            <p:grpSpPr>
              <a:xfrm>
                <a:off x="4762214" y="3471377"/>
                <a:ext cx="26938" cy="26938"/>
                <a:chOff x="4762214" y="3471377"/>
                <a:chExt cx="26938" cy="26938"/>
              </a:xfrm>
            </p:grpSpPr>
            <p:sp>
              <p:nvSpPr>
                <p:cNvPr id="7769" name="Google Shape;7769;p7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3"/>
              <p:cNvGrpSpPr/>
              <p:nvPr/>
            </p:nvGrpSpPr>
            <p:grpSpPr>
              <a:xfrm>
                <a:off x="4790473" y="3344782"/>
                <a:ext cx="31405" cy="26898"/>
                <a:chOff x="4790473" y="3344782"/>
                <a:chExt cx="31405" cy="26898"/>
              </a:xfrm>
            </p:grpSpPr>
            <p:sp>
              <p:nvSpPr>
                <p:cNvPr id="7772" name="Google Shape;7772;p7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4823774" y="3950733"/>
                <a:ext cx="37398" cy="32034"/>
                <a:chOff x="4823774" y="3950733"/>
                <a:chExt cx="37398" cy="32034"/>
              </a:xfrm>
            </p:grpSpPr>
            <p:sp>
              <p:nvSpPr>
                <p:cNvPr id="7775" name="Google Shape;7775;p7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3"/>
              <p:cNvGrpSpPr/>
              <p:nvPr/>
            </p:nvGrpSpPr>
            <p:grpSpPr>
              <a:xfrm>
                <a:off x="4823396" y="4110566"/>
                <a:ext cx="31405" cy="26906"/>
                <a:chOff x="4823396" y="4110566"/>
                <a:chExt cx="31405" cy="26906"/>
              </a:xfrm>
            </p:grpSpPr>
            <p:sp>
              <p:nvSpPr>
                <p:cNvPr id="7778" name="Google Shape;7778;p7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3"/>
              <p:cNvGrpSpPr/>
              <p:nvPr/>
            </p:nvGrpSpPr>
            <p:grpSpPr>
              <a:xfrm>
                <a:off x="4838332" y="3821150"/>
                <a:ext cx="31499" cy="26898"/>
                <a:chOff x="4838332" y="3821150"/>
                <a:chExt cx="31499" cy="26898"/>
              </a:xfrm>
            </p:grpSpPr>
            <p:sp>
              <p:nvSpPr>
                <p:cNvPr id="7781" name="Google Shape;7781;p7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3"/>
              <p:cNvGrpSpPr/>
              <p:nvPr/>
            </p:nvGrpSpPr>
            <p:grpSpPr>
              <a:xfrm>
                <a:off x="4661275" y="3815007"/>
                <a:ext cx="36824" cy="31523"/>
                <a:chOff x="4661275" y="3815007"/>
                <a:chExt cx="36824" cy="31523"/>
              </a:xfrm>
            </p:grpSpPr>
            <p:sp>
              <p:nvSpPr>
                <p:cNvPr id="7784" name="Google Shape;7784;p7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4558998" y="3851037"/>
                <a:ext cx="33591" cy="28699"/>
                <a:chOff x="4558998" y="3851037"/>
                <a:chExt cx="33591" cy="28699"/>
              </a:xfrm>
            </p:grpSpPr>
            <p:sp>
              <p:nvSpPr>
                <p:cNvPr id="7787" name="Google Shape;7787;p7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4696762" y="3638587"/>
                <a:ext cx="33591" cy="28794"/>
                <a:chOff x="4696762" y="3638587"/>
                <a:chExt cx="33591" cy="28794"/>
              </a:xfrm>
            </p:grpSpPr>
            <p:sp>
              <p:nvSpPr>
                <p:cNvPr id="7790" name="Google Shape;7790;p7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3"/>
              <p:cNvGrpSpPr/>
              <p:nvPr/>
            </p:nvGrpSpPr>
            <p:grpSpPr>
              <a:xfrm>
                <a:off x="4929479" y="3939140"/>
                <a:ext cx="33497" cy="28692"/>
                <a:chOff x="4929479" y="3939140"/>
                <a:chExt cx="33497" cy="28692"/>
              </a:xfrm>
            </p:grpSpPr>
            <p:sp>
              <p:nvSpPr>
                <p:cNvPr id="7793" name="Google Shape;7793;p7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3"/>
              <p:cNvGrpSpPr/>
              <p:nvPr/>
            </p:nvGrpSpPr>
            <p:grpSpPr>
              <a:xfrm>
                <a:off x="4907119" y="3986039"/>
                <a:ext cx="33497" cy="28699"/>
                <a:chOff x="4907119" y="3986039"/>
                <a:chExt cx="33497" cy="28699"/>
              </a:xfrm>
            </p:grpSpPr>
            <p:sp>
              <p:nvSpPr>
                <p:cNvPr id="7796" name="Google Shape;7796;p7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3"/>
              <p:cNvGrpSpPr/>
              <p:nvPr/>
            </p:nvGrpSpPr>
            <p:grpSpPr>
              <a:xfrm>
                <a:off x="4911783" y="4048102"/>
                <a:ext cx="33591" cy="28762"/>
                <a:chOff x="4911783" y="4048102"/>
                <a:chExt cx="33591" cy="28762"/>
              </a:xfrm>
            </p:grpSpPr>
            <p:sp>
              <p:nvSpPr>
                <p:cNvPr id="7799" name="Google Shape;7799;p7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1" name="Google Shape;7801;p7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73"/>
              <p:cNvGrpSpPr/>
              <p:nvPr/>
            </p:nvGrpSpPr>
            <p:grpSpPr>
              <a:xfrm>
                <a:off x="4762623" y="3837847"/>
                <a:ext cx="42416" cy="36273"/>
                <a:chOff x="4762623" y="3837847"/>
                <a:chExt cx="42416" cy="36273"/>
              </a:xfrm>
            </p:grpSpPr>
            <p:sp>
              <p:nvSpPr>
                <p:cNvPr id="7804" name="Google Shape;7804;p7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3"/>
              <p:cNvGrpSpPr/>
              <p:nvPr/>
            </p:nvGrpSpPr>
            <p:grpSpPr>
              <a:xfrm>
                <a:off x="4746044" y="4104966"/>
                <a:ext cx="33497" cy="28699"/>
                <a:chOff x="4746044" y="4104966"/>
                <a:chExt cx="33497" cy="28699"/>
              </a:xfrm>
            </p:grpSpPr>
            <p:sp>
              <p:nvSpPr>
                <p:cNvPr id="7807" name="Google Shape;7807;p7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4859646" y="4162554"/>
                <a:ext cx="33591" cy="28762"/>
                <a:chOff x="4859646" y="4162554"/>
                <a:chExt cx="33591" cy="28762"/>
              </a:xfrm>
            </p:grpSpPr>
            <p:sp>
              <p:nvSpPr>
                <p:cNvPr id="7810" name="Google Shape;7810;p7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2" name="Google Shape;7812;p73"/>
            <p:cNvGrpSpPr/>
            <p:nvPr/>
          </p:nvGrpSpPr>
          <p:grpSpPr>
            <a:xfrm>
              <a:off x="3597785" y="3274438"/>
              <a:ext cx="855610" cy="1122100"/>
              <a:chOff x="3597785" y="3274438"/>
              <a:chExt cx="855610" cy="1122100"/>
            </a:xfrm>
          </p:grpSpPr>
          <p:grpSp>
            <p:nvGrpSpPr>
              <p:cNvPr id="7813" name="Google Shape;7813;p73"/>
              <p:cNvGrpSpPr/>
              <p:nvPr/>
            </p:nvGrpSpPr>
            <p:grpSpPr>
              <a:xfrm>
                <a:off x="3617857" y="3284717"/>
                <a:ext cx="826785" cy="1099165"/>
                <a:chOff x="3617857" y="3284717"/>
                <a:chExt cx="826785" cy="1099165"/>
              </a:xfrm>
            </p:grpSpPr>
            <p:sp>
              <p:nvSpPr>
                <p:cNvPr id="7814" name="Google Shape;7814;p7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3"/>
              <p:cNvGrpSpPr/>
              <p:nvPr/>
            </p:nvGrpSpPr>
            <p:grpSpPr>
              <a:xfrm>
                <a:off x="4180904" y="4251758"/>
                <a:ext cx="37783" cy="32420"/>
                <a:chOff x="4180904" y="4251758"/>
                <a:chExt cx="37783" cy="32420"/>
              </a:xfrm>
            </p:grpSpPr>
            <p:sp>
              <p:nvSpPr>
                <p:cNvPr id="7871" name="Google Shape;7871;p7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3"/>
              <p:cNvGrpSpPr/>
              <p:nvPr/>
            </p:nvGrpSpPr>
            <p:grpSpPr>
              <a:xfrm>
                <a:off x="4201644" y="4081324"/>
                <a:ext cx="37783" cy="32364"/>
                <a:chOff x="4201644" y="4081324"/>
                <a:chExt cx="37783" cy="32364"/>
              </a:xfrm>
            </p:grpSpPr>
            <p:sp>
              <p:nvSpPr>
                <p:cNvPr id="7874" name="Google Shape;7874;p7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3"/>
              <p:cNvGrpSpPr/>
              <p:nvPr/>
            </p:nvGrpSpPr>
            <p:grpSpPr>
              <a:xfrm>
                <a:off x="4284416" y="3887428"/>
                <a:ext cx="37783" cy="32451"/>
                <a:chOff x="4284416" y="3887428"/>
                <a:chExt cx="37783" cy="32451"/>
              </a:xfrm>
            </p:grpSpPr>
            <p:sp>
              <p:nvSpPr>
                <p:cNvPr id="7877" name="Google Shape;7877;p7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3"/>
              <p:cNvGrpSpPr/>
              <p:nvPr/>
            </p:nvGrpSpPr>
            <p:grpSpPr>
              <a:xfrm>
                <a:off x="4223721" y="3860404"/>
                <a:ext cx="37870" cy="32364"/>
                <a:chOff x="4223721" y="3860404"/>
                <a:chExt cx="37870" cy="32364"/>
              </a:xfrm>
            </p:grpSpPr>
            <p:sp>
              <p:nvSpPr>
                <p:cNvPr id="7880" name="Google Shape;7880;p7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4104889" y="3699242"/>
                <a:ext cx="37776" cy="32357"/>
                <a:chOff x="4104889" y="3699242"/>
                <a:chExt cx="37776" cy="32357"/>
              </a:xfrm>
            </p:grpSpPr>
            <p:sp>
              <p:nvSpPr>
                <p:cNvPr id="7883" name="Google Shape;7883;p7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3"/>
              <p:cNvGrpSpPr/>
              <p:nvPr/>
            </p:nvGrpSpPr>
            <p:grpSpPr>
              <a:xfrm>
                <a:off x="4143608" y="3475121"/>
                <a:ext cx="37878" cy="32420"/>
                <a:chOff x="4143608" y="3475121"/>
                <a:chExt cx="37878" cy="32420"/>
              </a:xfrm>
            </p:grpSpPr>
            <p:sp>
              <p:nvSpPr>
                <p:cNvPr id="7886" name="Google Shape;7886;p7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3"/>
              <p:cNvGrpSpPr/>
              <p:nvPr/>
            </p:nvGrpSpPr>
            <p:grpSpPr>
              <a:xfrm>
                <a:off x="4217248" y="3570893"/>
                <a:ext cx="37776" cy="32364"/>
                <a:chOff x="4217248" y="3570893"/>
                <a:chExt cx="37776" cy="32364"/>
              </a:xfrm>
            </p:grpSpPr>
            <p:sp>
              <p:nvSpPr>
                <p:cNvPr id="7889" name="Google Shape;7889;p7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3"/>
              <p:cNvGrpSpPr/>
              <p:nvPr/>
            </p:nvGrpSpPr>
            <p:grpSpPr>
              <a:xfrm>
                <a:off x="4255307" y="3431612"/>
                <a:ext cx="37776" cy="32451"/>
                <a:chOff x="4255307" y="3431612"/>
                <a:chExt cx="37776" cy="32451"/>
              </a:xfrm>
            </p:grpSpPr>
            <p:sp>
              <p:nvSpPr>
                <p:cNvPr id="7892" name="Google Shape;7892;p7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3"/>
              <p:cNvGrpSpPr/>
              <p:nvPr/>
            </p:nvGrpSpPr>
            <p:grpSpPr>
              <a:xfrm>
                <a:off x="3853052" y="3577398"/>
                <a:ext cx="37776" cy="32420"/>
                <a:chOff x="3853052" y="3577398"/>
                <a:chExt cx="37776" cy="32420"/>
              </a:xfrm>
            </p:grpSpPr>
            <p:sp>
              <p:nvSpPr>
                <p:cNvPr id="7895" name="Google Shape;7895;p7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3"/>
              <p:cNvGrpSpPr/>
              <p:nvPr/>
            </p:nvGrpSpPr>
            <p:grpSpPr>
              <a:xfrm>
                <a:off x="4039908" y="3412107"/>
                <a:ext cx="37776" cy="32357"/>
                <a:chOff x="4039908" y="3412107"/>
                <a:chExt cx="37776" cy="32357"/>
              </a:xfrm>
            </p:grpSpPr>
            <p:sp>
              <p:nvSpPr>
                <p:cNvPr id="7898" name="Google Shape;7898;p7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3"/>
              <p:cNvGrpSpPr/>
              <p:nvPr/>
            </p:nvGrpSpPr>
            <p:grpSpPr>
              <a:xfrm>
                <a:off x="4017360" y="3342061"/>
                <a:ext cx="37870" cy="32380"/>
                <a:chOff x="4017360" y="3342061"/>
                <a:chExt cx="37870" cy="32380"/>
              </a:xfrm>
            </p:grpSpPr>
            <p:sp>
              <p:nvSpPr>
                <p:cNvPr id="7901" name="Google Shape;7901;p7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3" name="Google Shape;7903;p7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5" name="Google Shape;7905;p73"/>
              <p:cNvGrpSpPr/>
              <p:nvPr/>
            </p:nvGrpSpPr>
            <p:grpSpPr>
              <a:xfrm>
                <a:off x="3750870" y="3418650"/>
                <a:ext cx="37776" cy="32380"/>
                <a:chOff x="3750870" y="3418650"/>
                <a:chExt cx="37776" cy="32380"/>
              </a:xfrm>
            </p:grpSpPr>
            <p:sp>
              <p:nvSpPr>
                <p:cNvPr id="7906" name="Google Shape;7906;p7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3632509" y="3274438"/>
                <a:ext cx="37783" cy="32357"/>
                <a:chOff x="3632509" y="3274438"/>
                <a:chExt cx="37783" cy="32357"/>
              </a:xfrm>
            </p:grpSpPr>
            <p:sp>
              <p:nvSpPr>
                <p:cNvPr id="7909" name="Google Shape;7909;p7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3"/>
              <p:cNvGrpSpPr/>
              <p:nvPr/>
            </p:nvGrpSpPr>
            <p:grpSpPr>
              <a:xfrm>
                <a:off x="3906424" y="3297561"/>
                <a:ext cx="37776" cy="32451"/>
                <a:chOff x="3906424" y="3297561"/>
                <a:chExt cx="37776" cy="32451"/>
              </a:xfrm>
            </p:grpSpPr>
            <p:sp>
              <p:nvSpPr>
                <p:cNvPr id="7912" name="Google Shape;7912;p7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3"/>
              <p:cNvGrpSpPr/>
              <p:nvPr/>
            </p:nvGrpSpPr>
            <p:grpSpPr>
              <a:xfrm>
                <a:off x="3866084" y="3412107"/>
                <a:ext cx="37776" cy="32357"/>
                <a:chOff x="3866084" y="3412107"/>
                <a:chExt cx="37776" cy="32357"/>
              </a:xfrm>
            </p:grpSpPr>
            <p:sp>
              <p:nvSpPr>
                <p:cNvPr id="7915" name="Google Shape;7915;p7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3"/>
              <p:cNvGrpSpPr/>
              <p:nvPr/>
            </p:nvGrpSpPr>
            <p:grpSpPr>
              <a:xfrm>
                <a:off x="4023919" y="3766409"/>
                <a:ext cx="37783" cy="32357"/>
                <a:chOff x="4023919" y="3766409"/>
                <a:chExt cx="37783" cy="32357"/>
              </a:xfrm>
            </p:grpSpPr>
            <p:sp>
              <p:nvSpPr>
                <p:cNvPr id="7918" name="Google Shape;7918;p7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3"/>
              <p:cNvGrpSpPr/>
              <p:nvPr/>
            </p:nvGrpSpPr>
            <p:grpSpPr>
              <a:xfrm>
                <a:off x="3973882" y="3779449"/>
                <a:ext cx="37776" cy="32357"/>
                <a:chOff x="3973882" y="3779449"/>
                <a:chExt cx="37776" cy="32357"/>
              </a:xfrm>
            </p:grpSpPr>
            <p:sp>
              <p:nvSpPr>
                <p:cNvPr id="7921" name="Google Shape;7921;p7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3"/>
              <p:cNvGrpSpPr/>
              <p:nvPr/>
            </p:nvGrpSpPr>
            <p:grpSpPr>
              <a:xfrm>
                <a:off x="4073398" y="3838028"/>
                <a:ext cx="37776" cy="32380"/>
                <a:chOff x="4073398" y="3838028"/>
                <a:chExt cx="37776" cy="32380"/>
              </a:xfrm>
            </p:grpSpPr>
            <p:sp>
              <p:nvSpPr>
                <p:cNvPr id="7924" name="Google Shape;7924;p7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3"/>
              <p:cNvGrpSpPr/>
              <p:nvPr/>
            </p:nvGrpSpPr>
            <p:grpSpPr>
              <a:xfrm>
                <a:off x="4342672" y="4144496"/>
                <a:ext cx="37752" cy="32364"/>
                <a:chOff x="4342672" y="4144496"/>
                <a:chExt cx="37752" cy="32364"/>
              </a:xfrm>
            </p:grpSpPr>
            <p:sp>
              <p:nvSpPr>
                <p:cNvPr id="7927" name="Google Shape;7927;p7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3"/>
              <p:cNvGrpSpPr/>
              <p:nvPr/>
            </p:nvGrpSpPr>
            <p:grpSpPr>
              <a:xfrm>
                <a:off x="4406386" y="4056872"/>
                <a:ext cx="37783" cy="32364"/>
                <a:chOff x="4406386" y="4056872"/>
                <a:chExt cx="37783" cy="32364"/>
              </a:xfrm>
            </p:grpSpPr>
            <p:sp>
              <p:nvSpPr>
                <p:cNvPr id="7930" name="Google Shape;7930;p7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3"/>
              <p:cNvGrpSpPr/>
              <p:nvPr/>
            </p:nvGrpSpPr>
            <p:grpSpPr>
              <a:xfrm>
                <a:off x="4284416" y="4245254"/>
                <a:ext cx="37783" cy="32357"/>
                <a:chOff x="4284416" y="4245254"/>
                <a:chExt cx="37783" cy="32357"/>
              </a:xfrm>
            </p:grpSpPr>
            <p:sp>
              <p:nvSpPr>
                <p:cNvPr id="7933" name="Google Shape;7933;p7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4219057" y="4331258"/>
                <a:ext cx="37776" cy="32364"/>
                <a:chOff x="4219057" y="4331258"/>
                <a:chExt cx="37776" cy="32364"/>
              </a:xfrm>
            </p:grpSpPr>
            <p:sp>
              <p:nvSpPr>
                <p:cNvPr id="7936" name="Google Shape;7936;p7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3"/>
              <p:cNvGrpSpPr/>
              <p:nvPr/>
            </p:nvGrpSpPr>
            <p:grpSpPr>
              <a:xfrm>
                <a:off x="4204122" y="4141688"/>
                <a:ext cx="33497" cy="28699"/>
                <a:chOff x="4204122" y="4141688"/>
                <a:chExt cx="33497" cy="28699"/>
              </a:xfrm>
            </p:grpSpPr>
            <p:sp>
              <p:nvSpPr>
                <p:cNvPr id="7939" name="Google Shape;7939;p7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3"/>
              <p:cNvGrpSpPr/>
              <p:nvPr/>
            </p:nvGrpSpPr>
            <p:grpSpPr>
              <a:xfrm>
                <a:off x="4301546" y="4003869"/>
                <a:ext cx="38916" cy="33324"/>
                <a:chOff x="4301546" y="4003869"/>
                <a:chExt cx="38916" cy="33324"/>
              </a:xfrm>
            </p:grpSpPr>
            <p:sp>
              <p:nvSpPr>
                <p:cNvPr id="7942" name="Google Shape;7942;p7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3"/>
              <p:cNvGrpSpPr/>
              <p:nvPr/>
            </p:nvGrpSpPr>
            <p:grpSpPr>
              <a:xfrm>
                <a:off x="4210681" y="3924669"/>
                <a:ext cx="36549" cy="31366"/>
                <a:chOff x="4210681" y="3924669"/>
                <a:chExt cx="36549" cy="31366"/>
              </a:xfrm>
            </p:grpSpPr>
            <p:sp>
              <p:nvSpPr>
                <p:cNvPr id="7945" name="Google Shape;7945;p7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3"/>
              <p:cNvGrpSpPr/>
              <p:nvPr/>
            </p:nvGrpSpPr>
            <p:grpSpPr>
              <a:xfrm>
                <a:off x="3987771" y="3628874"/>
                <a:ext cx="31499" cy="26993"/>
                <a:chOff x="3987771" y="3628874"/>
                <a:chExt cx="31499" cy="26993"/>
              </a:xfrm>
            </p:grpSpPr>
            <p:sp>
              <p:nvSpPr>
                <p:cNvPr id="7948" name="Google Shape;7948;p7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3"/>
              <p:cNvGrpSpPr/>
              <p:nvPr/>
            </p:nvGrpSpPr>
            <p:grpSpPr>
              <a:xfrm>
                <a:off x="4087382" y="3775674"/>
                <a:ext cx="31405" cy="26898"/>
                <a:chOff x="4087382" y="3775674"/>
                <a:chExt cx="31405" cy="26898"/>
              </a:xfrm>
            </p:grpSpPr>
            <p:sp>
              <p:nvSpPr>
                <p:cNvPr id="7951" name="Google Shape;7951;p7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3"/>
              <p:cNvGrpSpPr/>
              <p:nvPr/>
            </p:nvGrpSpPr>
            <p:grpSpPr>
              <a:xfrm>
                <a:off x="4118873" y="3856637"/>
                <a:ext cx="31405" cy="26906"/>
                <a:chOff x="4118873" y="3856637"/>
                <a:chExt cx="31405" cy="26906"/>
              </a:xfrm>
            </p:grpSpPr>
            <p:sp>
              <p:nvSpPr>
                <p:cNvPr id="7954" name="Google Shape;7954;p7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3"/>
              <p:cNvGrpSpPr/>
              <p:nvPr/>
            </p:nvGrpSpPr>
            <p:grpSpPr>
              <a:xfrm>
                <a:off x="4168541" y="3639523"/>
                <a:ext cx="31499" cy="26906"/>
                <a:chOff x="4168541" y="3639523"/>
                <a:chExt cx="31499" cy="26906"/>
              </a:xfrm>
            </p:grpSpPr>
            <p:sp>
              <p:nvSpPr>
                <p:cNvPr id="7957" name="Google Shape;7957;p7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3"/>
              <p:cNvGrpSpPr/>
              <p:nvPr/>
            </p:nvGrpSpPr>
            <p:grpSpPr>
              <a:xfrm>
                <a:off x="3965789" y="3393545"/>
                <a:ext cx="31405" cy="26945"/>
                <a:chOff x="3965789" y="3393545"/>
                <a:chExt cx="31405" cy="26945"/>
              </a:xfrm>
            </p:grpSpPr>
            <p:sp>
              <p:nvSpPr>
                <p:cNvPr id="7960" name="Google Shape;7960;p7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3"/>
              <p:cNvGrpSpPr/>
              <p:nvPr/>
            </p:nvGrpSpPr>
            <p:grpSpPr>
              <a:xfrm>
                <a:off x="3925166" y="3491008"/>
                <a:ext cx="31405" cy="27001"/>
                <a:chOff x="3925166" y="3491008"/>
                <a:chExt cx="31405" cy="27001"/>
              </a:xfrm>
            </p:grpSpPr>
            <p:sp>
              <p:nvSpPr>
                <p:cNvPr id="7963" name="Google Shape;7963;p7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3"/>
              <p:cNvGrpSpPr/>
              <p:nvPr/>
            </p:nvGrpSpPr>
            <p:grpSpPr>
              <a:xfrm>
                <a:off x="3682845" y="3340976"/>
                <a:ext cx="31397" cy="26898"/>
                <a:chOff x="3682845" y="3340976"/>
                <a:chExt cx="31397" cy="26898"/>
              </a:xfrm>
            </p:grpSpPr>
            <p:sp>
              <p:nvSpPr>
                <p:cNvPr id="7966" name="Google Shape;7966;p7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3795393" y="3353725"/>
                <a:ext cx="31499" cy="26993"/>
                <a:chOff x="3795393" y="3353725"/>
                <a:chExt cx="31499" cy="26993"/>
              </a:xfrm>
            </p:grpSpPr>
            <p:sp>
              <p:nvSpPr>
                <p:cNvPr id="7969" name="Google Shape;7969;p7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3"/>
              <p:cNvGrpSpPr/>
              <p:nvPr/>
            </p:nvGrpSpPr>
            <p:grpSpPr>
              <a:xfrm>
                <a:off x="4176909" y="4363221"/>
                <a:ext cx="38924" cy="33316"/>
                <a:chOff x="4176909" y="4363221"/>
                <a:chExt cx="38924" cy="33316"/>
              </a:xfrm>
            </p:grpSpPr>
            <p:sp>
              <p:nvSpPr>
                <p:cNvPr id="7972" name="Google Shape;7972;p7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3"/>
              <p:cNvGrpSpPr/>
              <p:nvPr/>
            </p:nvGrpSpPr>
            <p:grpSpPr>
              <a:xfrm>
                <a:off x="4226191" y="4007660"/>
                <a:ext cx="33560" cy="28770"/>
                <a:chOff x="4226191" y="4007660"/>
                <a:chExt cx="33560" cy="28770"/>
              </a:xfrm>
            </p:grpSpPr>
            <p:sp>
              <p:nvSpPr>
                <p:cNvPr id="7975" name="Google Shape;7975;p7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3"/>
              <p:cNvGrpSpPr/>
              <p:nvPr/>
            </p:nvGrpSpPr>
            <p:grpSpPr>
              <a:xfrm>
                <a:off x="3597785" y="3377045"/>
                <a:ext cx="33591" cy="28699"/>
                <a:chOff x="3597785" y="3377045"/>
                <a:chExt cx="33591" cy="28699"/>
              </a:xfrm>
            </p:grpSpPr>
            <p:sp>
              <p:nvSpPr>
                <p:cNvPr id="7978" name="Google Shape;7978;p7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3"/>
              <p:cNvGrpSpPr/>
              <p:nvPr/>
            </p:nvGrpSpPr>
            <p:grpSpPr>
              <a:xfrm>
                <a:off x="3887870" y="3669796"/>
                <a:ext cx="33591" cy="28692"/>
                <a:chOff x="3887870" y="3669796"/>
                <a:chExt cx="33591" cy="28692"/>
              </a:xfrm>
            </p:grpSpPr>
            <p:sp>
              <p:nvSpPr>
                <p:cNvPr id="7981" name="Google Shape;7981;p7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3"/>
              <p:cNvGrpSpPr/>
              <p:nvPr/>
            </p:nvGrpSpPr>
            <p:grpSpPr>
              <a:xfrm>
                <a:off x="3818320" y="3481625"/>
                <a:ext cx="33497" cy="28770"/>
                <a:chOff x="3818320" y="3481625"/>
                <a:chExt cx="33497" cy="28770"/>
              </a:xfrm>
            </p:grpSpPr>
            <p:sp>
              <p:nvSpPr>
                <p:cNvPr id="7984" name="Google Shape;7984;p7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3"/>
              <p:cNvGrpSpPr/>
              <p:nvPr/>
            </p:nvGrpSpPr>
            <p:grpSpPr>
              <a:xfrm>
                <a:off x="4278139" y="4120948"/>
                <a:ext cx="37492" cy="32129"/>
                <a:chOff x="4278139" y="4120948"/>
                <a:chExt cx="37492" cy="32129"/>
              </a:xfrm>
            </p:grpSpPr>
            <p:sp>
              <p:nvSpPr>
                <p:cNvPr id="7987" name="Google Shape;7987;p7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3"/>
              <p:cNvGrpSpPr/>
              <p:nvPr/>
            </p:nvGrpSpPr>
            <p:grpSpPr>
              <a:xfrm>
                <a:off x="4419898" y="3977388"/>
                <a:ext cx="33497" cy="28692"/>
                <a:chOff x="4419898" y="3977388"/>
                <a:chExt cx="33497" cy="28692"/>
              </a:xfrm>
            </p:grpSpPr>
            <p:sp>
              <p:nvSpPr>
                <p:cNvPr id="7990" name="Google Shape;7990;p7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158930" y="4034684"/>
                <a:ext cx="33497" cy="28762"/>
                <a:chOff x="4158930" y="4034684"/>
                <a:chExt cx="33497" cy="28762"/>
              </a:xfrm>
            </p:grpSpPr>
            <p:sp>
              <p:nvSpPr>
                <p:cNvPr id="7993" name="Google Shape;7993;p7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3"/>
              <p:cNvGrpSpPr/>
              <p:nvPr/>
            </p:nvGrpSpPr>
            <p:grpSpPr>
              <a:xfrm>
                <a:off x="4134949" y="3957049"/>
                <a:ext cx="33497" cy="28770"/>
                <a:chOff x="4134949" y="3957049"/>
                <a:chExt cx="33497" cy="28770"/>
              </a:xfrm>
            </p:grpSpPr>
            <p:sp>
              <p:nvSpPr>
                <p:cNvPr id="7996" name="Google Shape;7996;p7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4193653" y="4184403"/>
                <a:ext cx="43580" cy="37264"/>
                <a:chOff x="4193653" y="4184403"/>
                <a:chExt cx="43580" cy="37264"/>
              </a:xfrm>
            </p:grpSpPr>
            <p:sp>
              <p:nvSpPr>
                <p:cNvPr id="7999" name="Google Shape;7999;p7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3"/>
              <p:cNvGrpSpPr/>
              <p:nvPr/>
            </p:nvGrpSpPr>
            <p:grpSpPr>
              <a:xfrm>
                <a:off x="4343600" y="3943844"/>
                <a:ext cx="43580" cy="37312"/>
                <a:chOff x="4343600" y="3943844"/>
                <a:chExt cx="43580" cy="37312"/>
              </a:xfrm>
            </p:grpSpPr>
            <p:sp>
              <p:nvSpPr>
                <p:cNvPr id="8002" name="Google Shape;8002;p7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3"/>
              <p:cNvGrpSpPr/>
              <p:nvPr/>
            </p:nvGrpSpPr>
            <p:grpSpPr>
              <a:xfrm>
                <a:off x="4172339" y="3381693"/>
                <a:ext cx="31499" cy="27001"/>
                <a:chOff x="4172339" y="3381693"/>
                <a:chExt cx="31499" cy="27001"/>
              </a:xfrm>
            </p:grpSpPr>
            <p:sp>
              <p:nvSpPr>
                <p:cNvPr id="8005" name="Google Shape;8005;p7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17" name="Google Shape;417;p46"/>
          <p:cNvSpPr txBox="1">
            <a:spLocks noGrp="1"/>
          </p:cNvSpPr>
          <p:nvPr>
            <p:ph type="title"/>
          </p:nvPr>
        </p:nvSpPr>
        <p:spPr>
          <a:xfrm>
            <a:off x="771723" y="242079"/>
            <a:ext cx="7599300" cy="240300"/>
          </a:xfrm>
          <a:prstGeom prst="rect">
            <a:avLst/>
          </a:prstGeom>
        </p:spPr>
        <p:txBody>
          <a:bodyPr spcFirstLastPara="1" wrap="square" lIns="91425" tIns="91425" rIns="91425" bIns="91425" anchor="ctr" anchorCtr="0">
            <a:noAutofit/>
          </a:bodyPr>
          <a:lstStyle/>
          <a:p>
            <a:pPr lvl="0">
              <a:buSzPts val="1100"/>
            </a:pPr>
            <a:r>
              <a:rPr lang="en" sz="2800" dirty="0"/>
              <a:t>TWEET ACTICITY IN </a:t>
            </a:r>
            <a:r>
              <a:rPr lang="en" sz="2400" dirty="0"/>
              <a:t>FEBRUARY 2015 </a:t>
            </a:r>
            <a:endParaRPr dirty="0"/>
          </a:p>
        </p:txBody>
      </p:sp>
      <p:sp>
        <p:nvSpPr>
          <p:cNvPr id="3" name="Subtitle 2">
            <a:extLst>
              <a:ext uri="{FF2B5EF4-FFF2-40B4-BE49-F238E27FC236}">
                <a16:creationId xmlns:a16="http://schemas.microsoft.com/office/drawing/2014/main" id="{90EF301E-9902-104D-84B9-BF262FF44C79}"/>
              </a:ext>
            </a:extLst>
          </p:cNvPr>
          <p:cNvSpPr>
            <a:spLocks noGrp="1"/>
          </p:cNvSpPr>
          <p:nvPr>
            <p:ph type="subTitle" idx="3"/>
          </p:nvPr>
        </p:nvSpPr>
        <p:spPr>
          <a:xfrm>
            <a:off x="6456146" y="550931"/>
            <a:ext cx="2451185" cy="3558490"/>
          </a:xfrm>
        </p:spPr>
        <p:txBody>
          <a:bodyPr/>
          <a:lstStyle/>
          <a:p>
            <a:pPr algn="l">
              <a:buFont typeface="Arial" panose="020B0604020202020204" pitchFamily="34" charset="0"/>
              <a:buChar char="•"/>
            </a:pPr>
            <a:r>
              <a:rPr lang="en-US" sz="1200" dirty="0"/>
              <a:t>Tweets primarily from February 16</a:t>
            </a:r>
            <a:r>
              <a:rPr lang="en-US" sz="1200" baseline="30000" dirty="0"/>
              <a:t>th- </a:t>
            </a:r>
            <a:r>
              <a:rPr lang="en-US" sz="1200" dirty="0"/>
              <a:t>24</a:t>
            </a:r>
            <a:r>
              <a:rPr lang="en-US" sz="1200" baseline="30000" dirty="0"/>
              <a:t>th</a:t>
            </a:r>
            <a:r>
              <a:rPr lang="en-US" sz="1200" dirty="0"/>
              <a:t>  2015</a:t>
            </a:r>
          </a:p>
          <a:p>
            <a:pPr algn="l">
              <a:buFont typeface="Arial" panose="020B0604020202020204" pitchFamily="34" charset="0"/>
              <a:buChar char="•"/>
            </a:pPr>
            <a:r>
              <a:rPr lang="en-US" sz="1200" dirty="0"/>
              <a:t>February 21</a:t>
            </a:r>
            <a:r>
              <a:rPr lang="en-US" sz="1200" baseline="30000" dirty="0"/>
              <a:t>st</a:t>
            </a:r>
            <a:r>
              <a:rPr lang="en-US" sz="1200" dirty="0"/>
              <a:t> – 24</a:t>
            </a:r>
            <a:r>
              <a:rPr lang="en-US" sz="1200" baseline="30000" dirty="0"/>
              <a:t>th </a:t>
            </a:r>
            <a:r>
              <a:rPr lang="en-US" sz="1200" dirty="0"/>
              <a:t>Tweets about American rises</a:t>
            </a:r>
          </a:p>
          <a:p>
            <a:pPr algn="l">
              <a:buFont typeface="Arial" panose="020B0604020202020204" pitchFamily="34" charset="0"/>
              <a:buChar char="•"/>
            </a:pPr>
            <a:r>
              <a:rPr lang="en-US" sz="1200" dirty="0"/>
              <a:t>Tweets about Delta &amp; United were constantly posted during this time</a:t>
            </a:r>
          </a:p>
          <a:p>
            <a:pPr algn="l">
              <a:buFont typeface="Arial" panose="020B0604020202020204" pitchFamily="34" charset="0"/>
              <a:buChar char="•"/>
            </a:pPr>
            <a:r>
              <a:rPr lang="en-US" sz="1200" dirty="0"/>
              <a:t>Little to no discussion about Virgin America</a:t>
            </a:r>
          </a:p>
        </p:txBody>
      </p:sp>
      <p:sp>
        <p:nvSpPr>
          <p:cNvPr id="5" name="Subtitle 4">
            <a:extLst>
              <a:ext uri="{FF2B5EF4-FFF2-40B4-BE49-F238E27FC236}">
                <a16:creationId xmlns:a16="http://schemas.microsoft.com/office/drawing/2014/main" id="{470F6A02-BCBF-DC45-84DE-0588939EC444}"/>
              </a:ext>
            </a:extLst>
          </p:cNvPr>
          <p:cNvSpPr>
            <a:spLocks noGrp="1"/>
          </p:cNvSpPr>
          <p:nvPr>
            <p:ph type="subTitle" idx="4"/>
          </p:nvPr>
        </p:nvSpPr>
        <p:spPr>
          <a:xfrm>
            <a:off x="1863298" y="4739100"/>
            <a:ext cx="2153700" cy="404400"/>
          </a:xfrm>
        </p:spPr>
        <p:txBody>
          <a:bodyPr/>
          <a:lstStyle/>
          <a:p>
            <a:endParaRPr lang="en-US" dirty="0"/>
          </a:p>
        </p:txBody>
      </p:sp>
      <p:pic>
        <p:nvPicPr>
          <p:cNvPr id="7" name="Picture 6">
            <a:extLst>
              <a:ext uri="{FF2B5EF4-FFF2-40B4-BE49-F238E27FC236}">
                <a16:creationId xmlns:a16="http://schemas.microsoft.com/office/drawing/2014/main" id="{6F41524D-7ADD-C34D-963A-AFA4DFFAE527}"/>
              </a:ext>
            </a:extLst>
          </p:cNvPr>
          <p:cNvPicPr>
            <a:picLocks noChangeAspect="1"/>
          </p:cNvPicPr>
          <p:nvPr/>
        </p:nvPicPr>
        <p:blipFill>
          <a:blip r:embed="rId3"/>
          <a:stretch>
            <a:fillRect/>
          </a:stretch>
        </p:blipFill>
        <p:spPr>
          <a:xfrm>
            <a:off x="912877" y="550931"/>
            <a:ext cx="5382820" cy="3784560"/>
          </a:xfrm>
          <a:prstGeom prst="rect">
            <a:avLst/>
          </a:prstGeom>
        </p:spPr>
      </p:pic>
    </p:spTree>
    <p:extLst>
      <p:ext uri="{BB962C8B-B14F-4D97-AF65-F5344CB8AC3E}">
        <p14:creationId xmlns:p14="http://schemas.microsoft.com/office/powerpoint/2010/main" val="3012657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10"/>
        <p:cNvGrpSpPr/>
        <p:nvPr/>
      </p:nvGrpSpPr>
      <p:grpSpPr>
        <a:xfrm>
          <a:off x="0" y="0"/>
          <a:ext cx="0" cy="0"/>
          <a:chOff x="0" y="0"/>
          <a:chExt cx="0" cy="0"/>
        </a:xfrm>
      </p:grpSpPr>
      <p:grpSp>
        <p:nvGrpSpPr>
          <p:cNvPr id="8011" name="Google Shape;8011;p74"/>
          <p:cNvGrpSpPr/>
          <p:nvPr/>
        </p:nvGrpSpPr>
        <p:grpSpPr>
          <a:xfrm>
            <a:off x="729274" y="1175734"/>
            <a:ext cx="2507799" cy="206239"/>
            <a:chOff x="106648" y="895722"/>
            <a:chExt cx="4481413" cy="374300"/>
          </a:xfrm>
        </p:grpSpPr>
        <p:grpSp>
          <p:nvGrpSpPr>
            <p:cNvPr id="8012" name="Google Shape;8012;p74"/>
            <p:cNvGrpSpPr/>
            <p:nvPr/>
          </p:nvGrpSpPr>
          <p:grpSpPr>
            <a:xfrm>
              <a:off x="2233276" y="895722"/>
              <a:ext cx="1082667" cy="223591"/>
              <a:chOff x="4808316" y="2800065"/>
              <a:chExt cx="1999386" cy="412910"/>
            </a:xfrm>
          </p:grpSpPr>
          <p:sp>
            <p:nvSpPr>
              <p:cNvPr id="8013" name="Google Shape;8013;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74"/>
              <p:cNvGrpSpPr/>
              <p:nvPr/>
            </p:nvGrpSpPr>
            <p:grpSpPr>
              <a:xfrm>
                <a:off x="4808316" y="2800065"/>
                <a:ext cx="92400" cy="411825"/>
                <a:chOff x="845575" y="2563700"/>
                <a:chExt cx="92400" cy="411825"/>
              </a:xfrm>
            </p:grpSpPr>
            <p:cxnSp>
              <p:nvCxnSpPr>
                <p:cNvPr id="8015" name="Google Shape;8015;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16" name="Google Shape;8016;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74"/>
            <p:cNvGrpSpPr/>
            <p:nvPr/>
          </p:nvGrpSpPr>
          <p:grpSpPr>
            <a:xfrm>
              <a:off x="106648" y="895722"/>
              <a:ext cx="1088401" cy="223591"/>
              <a:chOff x="881025" y="2800065"/>
              <a:chExt cx="2009975" cy="412910"/>
            </a:xfrm>
          </p:grpSpPr>
          <p:sp>
            <p:nvSpPr>
              <p:cNvPr id="8018" name="Google Shape;8018;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9" name="Google Shape;8019;p74"/>
              <p:cNvGrpSpPr/>
              <p:nvPr/>
            </p:nvGrpSpPr>
            <p:grpSpPr>
              <a:xfrm>
                <a:off x="881025" y="2800065"/>
                <a:ext cx="92400" cy="411825"/>
                <a:chOff x="845575" y="2563700"/>
                <a:chExt cx="92400" cy="411825"/>
              </a:xfrm>
            </p:grpSpPr>
            <p:cxnSp>
              <p:nvCxnSpPr>
                <p:cNvPr id="8020" name="Google Shape;8020;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1" name="Google Shape;8021;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2" name="Google Shape;8022;p74"/>
            <p:cNvGrpSpPr/>
            <p:nvPr/>
          </p:nvGrpSpPr>
          <p:grpSpPr>
            <a:xfrm>
              <a:off x="1172346" y="1047018"/>
              <a:ext cx="1083151" cy="223003"/>
              <a:chOff x="2849073" y="3079467"/>
              <a:chExt cx="2000279" cy="411825"/>
            </a:xfrm>
          </p:grpSpPr>
          <p:sp>
            <p:nvSpPr>
              <p:cNvPr id="8023" name="Google Shape;8023;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4" name="Google Shape;8024;p74"/>
              <p:cNvGrpSpPr/>
              <p:nvPr/>
            </p:nvGrpSpPr>
            <p:grpSpPr>
              <a:xfrm rot="10800000">
                <a:off x="2849073" y="3079467"/>
                <a:ext cx="92400" cy="411825"/>
                <a:chOff x="2070100" y="2563700"/>
                <a:chExt cx="92400" cy="411825"/>
              </a:xfrm>
            </p:grpSpPr>
            <p:cxnSp>
              <p:nvCxnSpPr>
                <p:cNvPr id="8025" name="Google Shape;8025;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26" name="Google Shape;8026;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7" name="Google Shape;8027;p74"/>
            <p:cNvGrpSpPr/>
            <p:nvPr/>
          </p:nvGrpSpPr>
          <p:grpSpPr>
            <a:xfrm>
              <a:off x="3290132" y="1047018"/>
              <a:ext cx="1297929" cy="223003"/>
              <a:chOff x="6760035" y="3079467"/>
              <a:chExt cx="2396914" cy="411825"/>
            </a:xfrm>
          </p:grpSpPr>
          <p:sp>
            <p:nvSpPr>
              <p:cNvPr id="8028" name="Google Shape;8028;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9" name="Google Shape;8029;p74"/>
              <p:cNvGrpSpPr/>
              <p:nvPr/>
            </p:nvGrpSpPr>
            <p:grpSpPr>
              <a:xfrm rot="10800000">
                <a:off x="6760035" y="3079467"/>
                <a:ext cx="92400" cy="411825"/>
                <a:chOff x="2070100" y="2563700"/>
                <a:chExt cx="92400" cy="411825"/>
              </a:xfrm>
            </p:grpSpPr>
            <p:cxnSp>
              <p:nvCxnSpPr>
                <p:cNvPr id="8030" name="Google Shape;8030;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031" name="Google Shape;8031;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32" name="Google Shape;8032;p74"/>
          <p:cNvGrpSpPr/>
          <p:nvPr/>
        </p:nvGrpSpPr>
        <p:grpSpPr>
          <a:xfrm>
            <a:off x="2147036" y="3575105"/>
            <a:ext cx="1086701" cy="799429"/>
            <a:chOff x="2183288" y="3555572"/>
            <a:chExt cx="1136241" cy="835873"/>
          </a:xfrm>
        </p:grpSpPr>
        <p:sp>
          <p:nvSpPr>
            <p:cNvPr id="8033" name="Google Shape;8033;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74"/>
            <p:cNvGrpSpPr/>
            <p:nvPr/>
          </p:nvGrpSpPr>
          <p:grpSpPr>
            <a:xfrm>
              <a:off x="2205895" y="3637269"/>
              <a:ext cx="1089848" cy="724993"/>
              <a:chOff x="2205895" y="3637269"/>
              <a:chExt cx="1089848" cy="724993"/>
            </a:xfrm>
          </p:grpSpPr>
          <p:sp>
            <p:nvSpPr>
              <p:cNvPr id="8035" name="Google Shape;8035;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2" name="Google Shape;8042;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43" name="Google Shape;8043;p74"/>
            <p:cNvGrpSpPr/>
            <p:nvPr/>
          </p:nvGrpSpPr>
          <p:grpSpPr>
            <a:xfrm>
              <a:off x="3173850" y="3779426"/>
              <a:ext cx="145679" cy="70048"/>
              <a:chOff x="3173850" y="3779426"/>
              <a:chExt cx="145679" cy="70048"/>
            </a:xfrm>
          </p:grpSpPr>
          <p:cxnSp>
            <p:nvCxnSpPr>
              <p:cNvPr id="8044" name="Google Shape;8044;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045" name="Google Shape;8045;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4"/>
            <p:cNvGrpSpPr/>
            <p:nvPr/>
          </p:nvGrpSpPr>
          <p:grpSpPr>
            <a:xfrm>
              <a:off x="2183288" y="4139483"/>
              <a:ext cx="145133" cy="70048"/>
              <a:chOff x="2183288" y="4139483"/>
              <a:chExt cx="145133" cy="70048"/>
            </a:xfrm>
          </p:grpSpPr>
          <p:cxnSp>
            <p:nvCxnSpPr>
              <p:cNvPr id="8047" name="Google Shape;8047;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048" name="Google Shape;8048;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9" name="Google Shape;8049;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0" name="Google Shape;8050;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051" name="Google Shape;8051;p74"/>
            <p:cNvGrpSpPr/>
            <p:nvPr/>
          </p:nvGrpSpPr>
          <p:grpSpPr>
            <a:xfrm>
              <a:off x="2943836" y="4268886"/>
              <a:ext cx="60717" cy="122559"/>
              <a:chOff x="2943836" y="4268886"/>
              <a:chExt cx="60717" cy="122559"/>
            </a:xfrm>
          </p:grpSpPr>
          <p:sp>
            <p:nvSpPr>
              <p:cNvPr id="8052" name="Google Shape;8052;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3" name="Google Shape;8053;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054" name="Google Shape;8054;p74"/>
          <p:cNvGrpSpPr/>
          <p:nvPr/>
        </p:nvGrpSpPr>
        <p:grpSpPr>
          <a:xfrm>
            <a:off x="3409981" y="1496104"/>
            <a:ext cx="1675870" cy="758251"/>
            <a:chOff x="3530532" y="1496185"/>
            <a:chExt cx="1562000" cy="706730"/>
          </a:xfrm>
        </p:grpSpPr>
        <p:cxnSp>
          <p:nvCxnSpPr>
            <p:cNvPr id="8055" name="Google Shape;8055;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056" name="Google Shape;8056;p74"/>
            <p:cNvGrpSpPr/>
            <p:nvPr/>
          </p:nvGrpSpPr>
          <p:grpSpPr>
            <a:xfrm>
              <a:off x="3530532" y="1496185"/>
              <a:ext cx="323430" cy="463587"/>
              <a:chOff x="3530532" y="1496185"/>
              <a:chExt cx="323430" cy="463587"/>
            </a:xfrm>
          </p:grpSpPr>
          <p:grpSp>
            <p:nvGrpSpPr>
              <p:cNvPr id="8057" name="Google Shape;8057;p74"/>
              <p:cNvGrpSpPr/>
              <p:nvPr/>
            </p:nvGrpSpPr>
            <p:grpSpPr>
              <a:xfrm>
                <a:off x="3567462" y="1496185"/>
                <a:ext cx="286500" cy="361376"/>
                <a:chOff x="3567462" y="1496185"/>
                <a:chExt cx="286500" cy="361376"/>
              </a:xfrm>
            </p:grpSpPr>
            <p:cxnSp>
              <p:nvCxnSpPr>
                <p:cNvPr id="8058" name="Google Shape;8058;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59" name="Google Shape;8059;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0" name="Google Shape;8060;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4"/>
            <p:cNvGrpSpPr/>
            <p:nvPr/>
          </p:nvGrpSpPr>
          <p:grpSpPr>
            <a:xfrm>
              <a:off x="3891569" y="1779209"/>
              <a:ext cx="323945" cy="423706"/>
              <a:chOff x="3891569" y="1779209"/>
              <a:chExt cx="323945" cy="423706"/>
            </a:xfrm>
          </p:grpSpPr>
          <p:grpSp>
            <p:nvGrpSpPr>
              <p:cNvPr id="8062" name="Google Shape;8062;p74"/>
              <p:cNvGrpSpPr/>
              <p:nvPr/>
            </p:nvGrpSpPr>
            <p:grpSpPr>
              <a:xfrm>
                <a:off x="3929014" y="1881638"/>
                <a:ext cx="286500" cy="321278"/>
                <a:chOff x="3929014" y="1881638"/>
                <a:chExt cx="286500" cy="321278"/>
              </a:xfrm>
            </p:grpSpPr>
            <p:cxnSp>
              <p:nvCxnSpPr>
                <p:cNvPr id="8063" name="Google Shape;8063;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064" name="Google Shape;8064;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5" name="Google Shape;8065;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4"/>
            <p:cNvGrpSpPr/>
            <p:nvPr/>
          </p:nvGrpSpPr>
          <p:grpSpPr>
            <a:xfrm>
              <a:off x="4252606" y="1496185"/>
              <a:ext cx="324721" cy="463587"/>
              <a:chOff x="4252606" y="1496185"/>
              <a:chExt cx="324721" cy="463587"/>
            </a:xfrm>
          </p:grpSpPr>
          <p:grpSp>
            <p:nvGrpSpPr>
              <p:cNvPr id="8067" name="Google Shape;8067;p74"/>
              <p:cNvGrpSpPr/>
              <p:nvPr/>
            </p:nvGrpSpPr>
            <p:grpSpPr>
              <a:xfrm>
                <a:off x="4290828" y="1496185"/>
                <a:ext cx="286500" cy="361376"/>
                <a:chOff x="4290828" y="1496185"/>
                <a:chExt cx="286500" cy="361376"/>
              </a:xfrm>
            </p:grpSpPr>
            <p:cxnSp>
              <p:nvCxnSpPr>
                <p:cNvPr id="8068" name="Google Shape;8068;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069" name="Google Shape;8069;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0" name="Google Shape;8070;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4613643" y="1763716"/>
              <a:ext cx="325308" cy="439200"/>
              <a:chOff x="4613643" y="1763716"/>
              <a:chExt cx="325308" cy="439200"/>
            </a:xfrm>
          </p:grpSpPr>
          <p:grpSp>
            <p:nvGrpSpPr>
              <p:cNvPr id="8072" name="Google Shape;8072;p74"/>
              <p:cNvGrpSpPr/>
              <p:nvPr/>
            </p:nvGrpSpPr>
            <p:grpSpPr>
              <a:xfrm>
                <a:off x="4652451" y="1879538"/>
                <a:ext cx="286500" cy="323378"/>
                <a:chOff x="4652451" y="1879538"/>
                <a:chExt cx="286500" cy="323378"/>
              </a:xfrm>
            </p:grpSpPr>
            <p:cxnSp>
              <p:nvCxnSpPr>
                <p:cNvPr id="8073" name="Google Shape;8073;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074" name="Google Shape;8074;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6" name="Google Shape;8076;p74"/>
          <p:cNvGrpSpPr/>
          <p:nvPr/>
        </p:nvGrpSpPr>
        <p:grpSpPr>
          <a:xfrm>
            <a:off x="3421841" y="2349730"/>
            <a:ext cx="1652173" cy="391517"/>
            <a:chOff x="3512551" y="2358270"/>
            <a:chExt cx="1597383" cy="378533"/>
          </a:xfrm>
        </p:grpSpPr>
        <p:cxnSp>
          <p:nvCxnSpPr>
            <p:cNvPr id="8077" name="Google Shape;8077;p74"/>
            <p:cNvCxnSpPr>
              <a:stCxn id="8078" idx="6"/>
              <a:endCxn id="807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080" name="Google Shape;8080;p74"/>
            <p:cNvGrpSpPr/>
            <p:nvPr/>
          </p:nvGrpSpPr>
          <p:grpSpPr>
            <a:xfrm>
              <a:off x="3512551" y="2358270"/>
              <a:ext cx="225647" cy="307714"/>
              <a:chOff x="2182679" y="2004714"/>
              <a:chExt cx="792300" cy="1080458"/>
            </a:xfrm>
          </p:grpSpPr>
          <p:cxnSp>
            <p:nvCxnSpPr>
              <p:cNvPr id="8081" name="Google Shape;8081;p74"/>
              <p:cNvCxnSpPr>
                <a:stCxn id="808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78" name="Google Shape;8078;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4"/>
            <p:cNvGrpSpPr/>
            <p:nvPr/>
          </p:nvGrpSpPr>
          <p:grpSpPr>
            <a:xfrm>
              <a:off x="3969644" y="2440153"/>
              <a:ext cx="225853" cy="296651"/>
              <a:chOff x="3775710" y="1729289"/>
              <a:chExt cx="136500" cy="179289"/>
            </a:xfrm>
          </p:grpSpPr>
          <p:cxnSp>
            <p:nvCxnSpPr>
              <p:cNvPr id="8084" name="Google Shape;8084;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085" name="Google Shape;8085;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4427051" y="2358270"/>
              <a:ext cx="225647" cy="307714"/>
              <a:chOff x="5393704" y="2004714"/>
              <a:chExt cx="792300" cy="1080458"/>
            </a:xfrm>
          </p:grpSpPr>
          <p:cxnSp>
            <p:nvCxnSpPr>
              <p:cNvPr id="8088" name="Google Shape;8088;p74"/>
              <p:cNvCxnSpPr>
                <a:stCxn id="808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090" name="Google Shape;8090;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4884287" y="2440252"/>
              <a:ext cx="225647" cy="296532"/>
              <a:chOff x="6999166" y="2292572"/>
              <a:chExt cx="792300" cy="1041192"/>
            </a:xfrm>
          </p:grpSpPr>
          <p:cxnSp>
            <p:nvCxnSpPr>
              <p:cNvPr id="8092" name="Google Shape;8092;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079" name="Google Shape;8079;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4" name="Google Shape;8094;p74"/>
          <p:cNvGrpSpPr/>
          <p:nvPr/>
        </p:nvGrpSpPr>
        <p:grpSpPr>
          <a:xfrm>
            <a:off x="6842649" y="1185930"/>
            <a:ext cx="1581844" cy="732818"/>
            <a:chOff x="634175" y="2986275"/>
            <a:chExt cx="3147949" cy="1458344"/>
          </a:xfrm>
        </p:grpSpPr>
        <p:cxnSp>
          <p:nvCxnSpPr>
            <p:cNvPr id="8095" name="Google Shape;8095;p74"/>
            <p:cNvCxnSpPr>
              <a:stCxn id="8096" idx="4"/>
              <a:endCxn id="809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098" name="Google Shape;8098;p74"/>
            <p:cNvCxnSpPr>
              <a:stCxn id="8097" idx="0"/>
              <a:endCxn id="809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0" name="Google Shape;8100;p74"/>
            <p:cNvCxnSpPr>
              <a:stCxn id="8099" idx="4"/>
              <a:endCxn id="810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102" name="Google Shape;8102;p74"/>
            <p:cNvCxnSpPr>
              <a:stCxn id="8101" idx="0"/>
              <a:endCxn id="810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103" name="Google Shape;8103;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099" name="Google Shape;8099;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096" name="Google Shape;8096;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01" name="Google Shape;8101;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097" name="Google Shape;8097;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104" name="Google Shape;8104;p74"/>
          <p:cNvGrpSpPr/>
          <p:nvPr/>
        </p:nvGrpSpPr>
        <p:grpSpPr>
          <a:xfrm>
            <a:off x="3410364" y="2880240"/>
            <a:ext cx="1675128" cy="313674"/>
            <a:chOff x="998425" y="1182125"/>
            <a:chExt cx="1065400" cy="199500"/>
          </a:xfrm>
        </p:grpSpPr>
        <p:sp>
          <p:nvSpPr>
            <p:cNvPr id="8105" name="Google Shape;8105;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4"/>
          <p:cNvGrpSpPr/>
          <p:nvPr/>
        </p:nvGrpSpPr>
        <p:grpSpPr>
          <a:xfrm>
            <a:off x="3410363" y="3836206"/>
            <a:ext cx="1675129" cy="525345"/>
            <a:chOff x="5194708" y="3484366"/>
            <a:chExt cx="3148148" cy="987304"/>
          </a:xfrm>
        </p:grpSpPr>
        <p:grpSp>
          <p:nvGrpSpPr>
            <p:cNvPr id="8111" name="Google Shape;8111;p74"/>
            <p:cNvGrpSpPr/>
            <p:nvPr/>
          </p:nvGrpSpPr>
          <p:grpSpPr>
            <a:xfrm>
              <a:off x="7531521" y="3484366"/>
              <a:ext cx="811335" cy="987304"/>
              <a:chOff x="3379425" y="1617275"/>
              <a:chExt cx="1090650" cy="1327200"/>
            </a:xfrm>
          </p:grpSpPr>
          <p:sp>
            <p:nvSpPr>
              <p:cNvPr id="8112" name="Google Shape;8112;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4"/>
            <p:cNvGrpSpPr/>
            <p:nvPr/>
          </p:nvGrpSpPr>
          <p:grpSpPr>
            <a:xfrm>
              <a:off x="6752546" y="3484366"/>
              <a:ext cx="811428" cy="987304"/>
              <a:chOff x="2332275" y="1617275"/>
              <a:chExt cx="1090775" cy="1327200"/>
            </a:xfrm>
          </p:grpSpPr>
          <p:sp>
            <p:nvSpPr>
              <p:cNvPr id="8116" name="Google Shape;8116;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4"/>
            <p:cNvGrpSpPr/>
            <p:nvPr/>
          </p:nvGrpSpPr>
          <p:grpSpPr>
            <a:xfrm>
              <a:off x="5973664" y="3484366"/>
              <a:ext cx="811335" cy="987304"/>
              <a:chOff x="1285250" y="1617275"/>
              <a:chExt cx="1090650" cy="1327200"/>
            </a:xfrm>
          </p:grpSpPr>
          <p:sp>
            <p:nvSpPr>
              <p:cNvPr id="8120" name="Google Shape;8120;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4"/>
            <p:cNvGrpSpPr/>
            <p:nvPr/>
          </p:nvGrpSpPr>
          <p:grpSpPr>
            <a:xfrm>
              <a:off x="5194708" y="3484366"/>
              <a:ext cx="811409" cy="987304"/>
              <a:chOff x="238125" y="1617275"/>
              <a:chExt cx="1090750" cy="1327200"/>
            </a:xfrm>
          </p:grpSpPr>
          <p:sp>
            <p:nvSpPr>
              <p:cNvPr id="8124" name="Google Shape;8124;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7" name="Google Shape;8127;p74"/>
          <p:cNvGrpSpPr/>
          <p:nvPr/>
        </p:nvGrpSpPr>
        <p:grpSpPr>
          <a:xfrm>
            <a:off x="6844048" y="2482095"/>
            <a:ext cx="1579046" cy="522230"/>
            <a:chOff x="6853641" y="2534077"/>
            <a:chExt cx="1515545" cy="501229"/>
          </a:xfrm>
        </p:grpSpPr>
        <p:grpSp>
          <p:nvGrpSpPr>
            <p:cNvPr id="8128" name="Google Shape;8128;p74"/>
            <p:cNvGrpSpPr/>
            <p:nvPr/>
          </p:nvGrpSpPr>
          <p:grpSpPr>
            <a:xfrm>
              <a:off x="6853641" y="2618923"/>
              <a:ext cx="1515545" cy="324556"/>
              <a:chOff x="6853641" y="2618923"/>
              <a:chExt cx="1515545" cy="324556"/>
            </a:xfrm>
          </p:grpSpPr>
          <p:sp>
            <p:nvSpPr>
              <p:cNvPr id="8129" name="Google Shape;8129;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4"/>
          <p:cNvGrpSpPr/>
          <p:nvPr/>
        </p:nvGrpSpPr>
        <p:grpSpPr>
          <a:xfrm>
            <a:off x="3438940" y="3357136"/>
            <a:ext cx="1617976" cy="346616"/>
            <a:chOff x="1808063" y="4294338"/>
            <a:chExt cx="3370782" cy="721817"/>
          </a:xfrm>
        </p:grpSpPr>
        <p:sp>
          <p:nvSpPr>
            <p:cNvPr id="8140" name="Google Shape;8140;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4"/>
          <p:cNvGrpSpPr/>
          <p:nvPr/>
        </p:nvGrpSpPr>
        <p:grpSpPr>
          <a:xfrm>
            <a:off x="5264936" y="4023886"/>
            <a:ext cx="1417067" cy="350605"/>
            <a:chOff x="4234950" y="2101012"/>
            <a:chExt cx="4219974" cy="1044090"/>
          </a:xfrm>
        </p:grpSpPr>
        <p:sp>
          <p:nvSpPr>
            <p:cNvPr id="8151" name="Google Shape;8151;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4"/>
          <p:cNvGrpSpPr/>
          <p:nvPr/>
        </p:nvGrpSpPr>
        <p:grpSpPr>
          <a:xfrm>
            <a:off x="6840408" y="2014643"/>
            <a:ext cx="1586327" cy="371557"/>
            <a:chOff x="1247650" y="2075423"/>
            <a:chExt cx="6648477" cy="1557238"/>
          </a:xfrm>
        </p:grpSpPr>
        <p:sp>
          <p:nvSpPr>
            <p:cNvPr id="8168" name="Google Shape;8168;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4"/>
          <p:cNvGrpSpPr/>
          <p:nvPr/>
        </p:nvGrpSpPr>
        <p:grpSpPr>
          <a:xfrm>
            <a:off x="5271678" y="1167833"/>
            <a:ext cx="1415601" cy="1648533"/>
            <a:chOff x="1839112" y="2209163"/>
            <a:chExt cx="1918159" cy="2233784"/>
          </a:xfrm>
        </p:grpSpPr>
        <p:sp>
          <p:nvSpPr>
            <p:cNvPr id="8175" name="Google Shape;8175;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8" name="Google Shape;8178;p74"/>
            <p:cNvCxnSpPr>
              <a:stCxn id="8175" idx="6"/>
              <a:endCxn id="817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79" name="Google Shape;8179;p74"/>
            <p:cNvCxnSpPr>
              <a:stCxn id="8176" idx="4"/>
              <a:endCxn id="818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181" name="Google Shape;8181;p74"/>
            <p:cNvCxnSpPr>
              <a:stCxn id="8180" idx="6"/>
              <a:endCxn id="817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182" name="Google Shape;8182;p74"/>
            <p:cNvCxnSpPr>
              <a:stCxn id="8177" idx="4"/>
              <a:endCxn id="818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180" name="Google Shape;8180;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5" name="Google Shape;8185;p74"/>
            <p:cNvCxnSpPr>
              <a:endCxn id="818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186" name="Google Shape;8186;p74"/>
          <p:cNvGrpSpPr/>
          <p:nvPr/>
        </p:nvGrpSpPr>
        <p:grpSpPr>
          <a:xfrm>
            <a:off x="3428944" y="1185917"/>
            <a:ext cx="1637968" cy="154942"/>
            <a:chOff x="238125" y="2506075"/>
            <a:chExt cx="7115411" cy="673075"/>
          </a:xfrm>
        </p:grpSpPr>
        <p:sp>
          <p:nvSpPr>
            <p:cNvPr id="8187" name="Google Shape;8187;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4"/>
          <p:cNvGrpSpPr/>
          <p:nvPr/>
        </p:nvGrpSpPr>
        <p:grpSpPr>
          <a:xfrm>
            <a:off x="1969680" y="1500635"/>
            <a:ext cx="1262932" cy="785408"/>
            <a:chOff x="548861" y="389676"/>
            <a:chExt cx="3843371" cy="2390163"/>
          </a:xfrm>
        </p:grpSpPr>
        <p:cxnSp>
          <p:nvCxnSpPr>
            <p:cNvPr id="8193" name="Google Shape;8193;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194" name="Google Shape;8194;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195" name="Google Shape;8195;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196" name="Google Shape;8196;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197" name="Google Shape;8197;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198" name="Google Shape;8198;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9" name="Google Shape;8199;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200" name="Google Shape;8200;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4"/>
          <p:cNvGrpSpPr/>
          <p:nvPr/>
        </p:nvGrpSpPr>
        <p:grpSpPr>
          <a:xfrm>
            <a:off x="757812" y="2607512"/>
            <a:ext cx="1412054" cy="633562"/>
            <a:chOff x="1187400" y="2529299"/>
            <a:chExt cx="6769193" cy="2241903"/>
          </a:xfrm>
        </p:grpSpPr>
        <p:sp>
          <p:nvSpPr>
            <p:cNvPr id="8207" name="Google Shape;8207;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208" name="Google Shape;8208;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09" name="Google Shape;8209;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0" name="Google Shape;8210;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1" name="Google Shape;8211;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2" name="Google Shape;8212;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13" name="Google Shape;8213;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214" name="Google Shape;8214;p74"/>
            <p:cNvCxnSpPr>
              <a:stCxn id="8207" idx="2"/>
              <a:endCxn id="820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15" name="Google Shape;8215;p74"/>
            <p:cNvCxnSpPr>
              <a:stCxn id="8209" idx="0"/>
              <a:endCxn id="820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16" name="Google Shape;8216;p74"/>
            <p:cNvCxnSpPr>
              <a:stCxn id="8209" idx="2"/>
              <a:endCxn id="821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17" name="Google Shape;8217;p74"/>
            <p:cNvCxnSpPr>
              <a:stCxn id="8210" idx="0"/>
              <a:endCxn id="820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18" name="Google Shape;8218;p74"/>
            <p:cNvCxnSpPr>
              <a:stCxn id="8208" idx="2"/>
              <a:endCxn id="821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219" name="Google Shape;8219;p74"/>
            <p:cNvCxnSpPr>
              <a:stCxn id="8212" idx="0"/>
              <a:endCxn id="820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220" name="Google Shape;8220;p74"/>
          <p:cNvGrpSpPr/>
          <p:nvPr/>
        </p:nvGrpSpPr>
        <p:grpSpPr>
          <a:xfrm>
            <a:off x="6844058" y="3100221"/>
            <a:ext cx="1579035" cy="540873"/>
            <a:chOff x="6895650" y="3126697"/>
            <a:chExt cx="1436662" cy="492105"/>
          </a:xfrm>
        </p:grpSpPr>
        <p:sp>
          <p:nvSpPr>
            <p:cNvPr id="8221" name="Google Shape;8221;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6" name="Google Shape;8226;p74"/>
            <p:cNvGrpSpPr/>
            <p:nvPr/>
          </p:nvGrpSpPr>
          <p:grpSpPr>
            <a:xfrm>
              <a:off x="6995957" y="3335810"/>
              <a:ext cx="1230393" cy="71754"/>
              <a:chOff x="6995957" y="3287964"/>
              <a:chExt cx="1230393" cy="71754"/>
            </a:xfrm>
          </p:grpSpPr>
          <p:sp>
            <p:nvSpPr>
              <p:cNvPr id="8227" name="Google Shape;8227;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2" name="Google Shape;8232;p74"/>
          <p:cNvGrpSpPr/>
          <p:nvPr/>
        </p:nvGrpSpPr>
        <p:grpSpPr>
          <a:xfrm>
            <a:off x="6842640" y="3736984"/>
            <a:ext cx="1581862" cy="650625"/>
            <a:chOff x="6777990" y="3710194"/>
            <a:chExt cx="1646915" cy="677382"/>
          </a:xfrm>
        </p:grpSpPr>
        <p:grpSp>
          <p:nvGrpSpPr>
            <p:cNvPr id="8233" name="Google Shape;8233;p74"/>
            <p:cNvGrpSpPr/>
            <p:nvPr/>
          </p:nvGrpSpPr>
          <p:grpSpPr>
            <a:xfrm>
              <a:off x="6777990" y="3874492"/>
              <a:ext cx="411129" cy="513083"/>
              <a:chOff x="6777990" y="3874492"/>
              <a:chExt cx="411129" cy="513083"/>
            </a:xfrm>
          </p:grpSpPr>
          <p:cxnSp>
            <p:nvCxnSpPr>
              <p:cNvPr id="8234" name="Google Shape;8234;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35" name="Google Shape;8235;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188425" y="3710194"/>
              <a:ext cx="411123" cy="520535"/>
              <a:chOff x="7188425" y="3710194"/>
              <a:chExt cx="411123" cy="520535"/>
            </a:xfrm>
          </p:grpSpPr>
          <p:cxnSp>
            <p:nvCxnSpPr>
              <p:cNvPr id="8237" name="Google Shape;8237;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38" name="Google Shape;8238;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4"/>
            <p:cNvGrpSpPr/>
            <p:nvPr/>
          </p:nvGrpSpPr>
          <p:grpSpPr>
            <a:xfrm>
              <a:off x="7603341" y="3874492"/>
              <a:ext cx="411474" cy="513083"/>
              <a:chOff x="7603341" y="3874492"/>
              <a:chExt cx="411474" cy="513083"/>
            </a:xfrm>
          </p:grpSpPr>
          <p:cxnSp>
            <p:nvCxnSpPr>
              <p:cNvPr id="8240" name="Google Shape;8240;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41" name="Google Shape;8241;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4"/>
            <p:cNvGrpSpPr/>
            <p:nvPr/>
          </p:nvGrpSpPr>
          <p:grpSpPr>
            <a:xfrm>
              <a:off x="8013776" y="3722847"/>
              <a:ext cx="411129" cy="507881"/>
              <a:chOff x="8013776" y="3722847"/>
              <a:chExt cx="411129" cy="507881"/>
            </a:xfrm>
          </p:grpSpPr>
          <p:cxnSp>
            <p:nvCxnSpPr>
              <p:cNvPr id="8243" name="Google Shape;8243;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244" name="Google Shape;8244;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5" name="Google Shape;8245;p74"/>
          <p:cNvGrpSpPr/>
          <p:nvPr/>
        </p:nvGrpSpPr>
        <p:grpSpPr>
          <a:xfrm>
            <a:off x="5262155" y="2909824"/>
            <a:ext cx="1421889" cy="1020603"/>
            <a:chOff x="5190863" y="2824811"/>
            <a:chExt cx="1544860" cy="1108869"/>
          </a:xfrm>
        </p:grpSpPr>
        <p:grpSp>
          <p:nvGrpSpPr>
            <p:cNvPr id="8246" name="Google Shape;8246;p74"/>
            <p:cNvGrpSpPr/>
            <p:nvPr/>
          </p:nvGrpSpPr>
          <p:grpSpPr>
            <a:xfrm>
              <a:off x="5938695" y="3176919"/>
              <a:ext cx="685761" cy="404739"/>
              <a:chOff x="5938695" y="3176919"/>
              <a:chExt cx="685761" cy="404739"/>
            </a:xfrm>
          </p:grpSpPr>
          <p:grpSp>
            <p:nvGrpSpPr>
              <p:cNvPr id="8247" name="Google Shape;8247;p74"/>
              <p:cNvGrpSpPr/>
              <p:nvPr/>
            </p:nvGrpSpPr>
            <p:grpSpPr>
              <a:xfrm>
                <a:off x="5938695" y="3176919"/>
                <a:ext cx="685761" cy="404739"/>
                <a:chOff x="5938695" y="3176919"/>
                <a:chExt cx="685761" cy="404739"/>
              </a:xfrm>
            </p:grpSpPr>
            <p:sp>
              <p:nvSpPr>
                <p:cNvPr id="8248" name="Google Shape;8248;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0" name="Google Shape;8250;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4"/>
            <p:cNvGrpSpPr/>
            <p:nvPr/>
          </p:nvGrpSpPr>
          <p:grpSpPr>
            <a:xfrm>
              <a:off x="5305233" y="3176835"/>
              <a:ext cx="685971" cy="404655"/>
              <a:chOff x="5305233" y="3176835"/>
              <a:chExt cx="685971" cy="404655"/>
            </a:xfrm>
          </p:grpSpPr>
          <p:grpSp>
            <p:nvGrpSpPr>
              <p:cNvPr id="8252" name="Google Shape;8252;p74"/>
              <p:cNvGrpSpPr/>
              <p:nvPr/>
            </p:nvGrpSpPr>
            <p:grpSpPr>
              <a:xfrm>
                <a:off x="5305233" y="3176835"/>
                <a:ext cx="685971" cy="404655"/>
                <a:chOff x="5305233" y="3176835"/>
                <a:chExt cx="685971" cy="404655"/>
              </a:xfrm>
            </p:grpSpPr>
            <p:sp>
              <p:nvSpPr>
                <p:cNvPr id="8253" name="Google Shape;8253;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5" name="Google Shape;8255;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6" name="Google Shape;8256;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7" name="Google Shape;8257;p74"/>
            <p:cNvGrpSpPr/>
            <p:nvPr/>
          </p:nvGrpSpPr>
          <p:grpSpPr>
            <a:xfrm>
              <a:off x="5657361" y="2824811"/>
              <a:ext cx="1078361" cy="404655"/>
              <a:chOff x="5657361" y="2824811"/>
              <a:chExt cx="1078361" cy="404655"/>
            </a:xfrm>
          </p:grpSpPr>
          <p:grpSp>
            <p:nvGrpSpPr>
              <p:cNvPr id="8258" name="Google Shape;8258;p74"/>
              <p:cNvGrpSpPr/>
              <p:nvPr/>
            </p:nvGrpSpPr>
            <p:grpSpPr>
              <a:xfrm>
                <a:off x="5657361" y="2824811"/>
                <a:ext cx="1078361" cy="404655"/>
                <a:chOff x="5657361" y="2824811"/>
                <a:chExt cx="1078361" cy="404655"/>
              </a:xfrm>
            </p:grpSpPr>
            <p:grpSp>
              <p:nvGrpSpPr>
                <p:cNvPr id="8259" name="Google Shape;8259;p74"/>
                <p:cNvGrpSpPr/>
                <p:nvPr/>
              </p:nvGrpSpPr>
              <p:grpSpPr>
                <a:xfrm>
                  <a:off x="5938485" y="2824811"/>
                  <a:ext cx="797237" cy="404655"/>
                  <a:chOff x="5938485" y="2824811"/>
                  <a:chExt cx="797237" cy="404655"/>
                </a:xfrm>
              </p:grpSpPr>
              <p:sp>
                <p:nvSpPr>
                  <p:cNvPr id="8260" name="Google Shape;8260;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2" name="Google Shape;8262;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3" name="Google Shape;8263;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4"/>
            <p:cNvGrpSpPr/>
            <p:nvPr/>
          </p:nvGrpSpPr>
          <p:grpSpPr>
            <a:xfrm>
              <a:off x="5190863" y="3528942"/>
              <a:ext cx="1078026" cy="404739"/>
              <a:chOff x="5190863" y="3528942"/>
              <a:chExt cx="1078026" cy="404739"/>
            </a:xfrm>
          </p:grpSpPr>
          <p:sp>
            <p:nvSpPr>
              <p:cNvPr id="8265" name="Google Shape;8265;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4"/>
              <p:cNvGrpSpPr/>
              <p:nvPr/>
            </p:nvGrpSpPr>
            <p:grpSpPr>
              <a:xfrm>
                <a:off x="5190863" y="3528942"/>
                <a:ext cx="1078026" cy="404739"/>
                <a:chOff x="5190863" y="3528942"/>
                <a:chExt cx="1078026" cy="404739"/>
              </a:xfrm>
            </p:grpSpPr>
            <p:sp>
              <p:nvSpPr>
                <p:cNvPr id="8267" name="Google Shape;8267;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69" name="Google Shape;8269;p74"/>
          <p:cNvGrpSpPr/>
          <p:nvPr/>
        </p:nvGrpSpPr>
        <p:grpSpPr>
          <a:xfrm>
            <a:off x="728162" y="1474292"/>
            <a:ext cx="1086719" cy="879487"/>
            <a:chOff x="803162" y="1474292"/>
            <a:chExt cx="1086719" cy="879487"/>
          </a:xfrm>
        </p:grpSpPr>
        <p:grpSp>
          <p:nvGrpSpPr>
            <p:cNvPr id="8270" name="Google Shape;8270;p74"/>
            <p:cNvGrpSpPr/>
            <p:nvPr/>
          </p:nvGrpSpPr>
          <p:grpSpPr>
            <a:xfrm>
              <a:off x="803162" y="1625948"/>
              <a:ext cx="445856" cy="576579"/>
              <a:chOff x="803162" y="1625948"/>
              <a:chExt cx="445856" cy="576579"/>
            </a:xfrm>
          </p:grpSpPr>
          <p:sp>
            <p:nvSpPr>
              <p:cNvPr id="8271" name="Google Shape;8271;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2" name="Google Shape;8272;p74"/>
              <p:cNvGrpSpPr/>
              <p:nvPr/>
            </p:nvGrpSpPr>
            <p:grpSpPr>
              <a:xfrm>
                <a:off x="1056023" y="1625948"/>
                <a:ext cx="192995" cy="576579"/>
                <a:chOff x="1056023" y="1625948"/>
                <a:chExt cx="192995" cy="576579"/>
              </a:xfrm>
            </p:grpSpPr>
            <p:sp>
              <p:nvSpPr>
                <p:cNvPr id="8273" name="Google Shape;8273;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78" name="Google Shape;8278;p74"/>
            <p:cNvGrpSpPr/>
            <p:nvPr/>
          </p:nvGrpSpPr>
          <p:grpSpPr>
            <a:xfrm>
              <a:off x="1371406" y="1474292"/>
              <a:ext cx="518475" cy="879487"/>
              <a:chOff x="1398231" y="1474292"/>
              <a:chExt cx="518475" cy="879487"/>
            </a:xfrm>
          </p:grpSpPr>
          <p:grpSp>
            <p:nvGrpSpPr>
              <p:cNvPr id="8279" name="Google Shape;8279;p74"/>
              <p:cNvGrpSpPr/>
              <p:nvPr/>
            </p:nvGrpSpPr>
            <p:grpSpPr>
              <a:xfrm>
                <a:off x="1398231" y="1474292"/>
                <a:ext cx="518475" cy="341643"/>
                <a:chOff x="1398231" y="1474292"/>
                <a:chExt cx="518475" cy="341643"/>
              </a:xfrm>
            </p:grpSpPr>
            <p:sp>
              <p:nvSpPr>
                <p:cNvPr id="8280" name="Google Shape;8280;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4"/>
                <p:cNvGrpSpPr/>
                <p:nvPr/>
              </p:nvGrpSpPr>
              <p:grpSpPr>
                <a:xfrm>
                  <a:off x="1616453" y="1474292"/>
                  <a:ext cx="300253" cy="341643"/>
                  <a:chOff x="1616453" y="1475379"/>
                  <a:chExt cx="300253" cy="341643"/>
                </a:xfrm>
              </p:grpSpPr>
              <p:sp>
                <p:nvSpPr>
                  <p:cNvPr id="8282" name="Google Shape;8282;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9" name="Google Shape;8289;p74"/>
                  <p:cNvGrpSpPr/>
                  <p:nvPr/>
                </p:nvGrpSpPr>
                <p:grpSpPr>
                  <a:xfrm>
                    <a:off x="1839639" y="1475379"/>
                    <a:ext cx="77067" cy="341643"/>
                    <a:chOff x="1839639" y="1475379"/>
                    <a:chExt cx="77067" cy="341643"/>
                  </a:xfrm>
                </p:grpSpPr>
                <p:sp>
                  <p:nvSpPr>
                    <p:cNvPr id="8290" name="Google Shape;8290;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92" name="Google Shape;8292;p74"/>
              <p:cNvGrpSpPr/>
              <p:nvPr/>
            </p:nvGrpSpPr>
            <p:grpSpPr>
              <a:xfrm>
                <a:off x="1398451" y="2012951"/>
                <a:ext cx="518255" cy="340828"/>
                <a:chOff x="1398451" y="2012951"/>
                <a:chExt cx="518255" cy="340828"/>
              </a:xfrm>
            </p:grpSpPr>
            <p:sp>
              <p:nvSpPr>
                <p:cNvPr id="8293" name="Google Shape;8293;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4" name="Google Shape;8294;p74"/>
                <p:cNvGrpSpPr/>
                <p:nvPr/>
              </p:nvGrpSpPr>
              <p:grpSpPr>
                <a:xfrm>
                  <a:off x="1616453" y="2012951"/>
                  <a:ext cx="300253" cy="340828"/>
                  <a:chOff x="1616453" y="2013538"/>
                  <a:chExt cx="300253" cy="340828"/>
                </a:xfrm>
              </p:grpSpPr>
              <p:sp>
                <p:nvSpPr>
                  <p:cNvPr id="8295" name="Google Shape;8295;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2" name="Google Shape;8302;p74"/>
                  <p:cNvGrpSpPr/>
                  <p:nvPr/>
                </p:nvGrpSpPr>
                <p:grpSpPr>
                  <a:xfrm>
                    <a:off x="1839639" y="2013538"/>
                    <a:ext cx="77067" cy="340828"/>
                    <a:chOff x="1839639" y="2013538"/>
                    <a:chExt cx="77067" cy="340828"/>
                  </a:xfrm>
                </p:grpSpPr>
                <p:sp>
                  <p:nvSpPr>
                    <p:cNvPr id="8303" name="Google Shape;8303;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305" name="Google Shape;8305;p74"/>
          <p:cNvGrpSpPr/>
          <p:nvPr/>
        </p:nvGrpSpPr>
        <p:grpSpPr>
          <a:xfrm>
            <a:off x="724986" y="3605478"/>
            <a:ext cx="1368681" cy="682918"/>
            <a:chOff x="724986" y="3605478"/>
            <a:chExt cx="1368681" cy="682918"/>
          </a:xfrm>
        </p:grpSpPr>
        <p:grpSp>
          <p:nvGrpSpPr>
            <p:cNvPr id="8306" name="Google Shape;8306;p74"/>
            <p:cNvGrpSpPr/>
            <p:nvPr/>
          </p:nvGrpSpPr>
          <p:grpSpPr>
            <a:xfrm>
              <a:off x="1289102" y="3823629"/>
              <a:ext cx="240442" cy="250435"/>
              <a:chOff x="-165066" y="3843615"/>
              <a:chExt cx="221259" cy="230455"/>
            </a:xfrm>
          </p:grpSpPr>
          <p:sp>
            <p:nvSpPr>
              <p:cNvPr id="8307" name="Google Shape;8307;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724986" y="3605478"/>
              <a:ext cx="1368681" cy="682918"/>
              <a:chOff x="724986" y="3605478"/>
              <a:chExt cx="1368681" cy="682918"/>
            </a:xfrm>
          </p:grpSpPr>
          <p:grpSp>
            <p:nvGrpSpPr>
              <p:cNvPr id="8328" name="Google Shape;8328;p74"/>
              <p:cNvGrpSpPr/>
              <p:nvPr/>
            </p:nvGrpSpPr>
            <p:grpSpPr>
              <a:xfrm>
                <a:off x="1498221" y="4047614"/>
                <a:ext cx="529172" cy="240783"/>
                <a:chOff x="1498221" y="4047614"/>
                <a:chExt cx="529172" cy="240783"/>
              </a:xfrm>
            </p:grpSpPr>
            <p:grpSp>
              <p:nvGrpSpPr>
                <p:cNvPr id="8329" name="Google Shape;8329;p74"/>
                <p:cNvGrpSpPr/>
                <p:nvPr/>
              </p:nvGrpSpPr>
              <p:grpSpPr>
                <a:xfrm>
                  <a:off x="1826655" y="4224370"/>
                  <a:ext cx="200738" cy="25631"/>
                  <a:chOff x="1826655" y="4224370"/>
                  <a:chExt cx="200738" cy="25631"/>
                </a:xfrm>
              </p:grpSpPr>
              <p:sp>
                <p:nvSpPr>
                  <p:cNvPr id="8330" name="Google Shape;8330;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4"/>
                <p:cNvGrpSpPr/>
                <p:nvPr/>
              </p:nvGrpSpPr>
              <p:grpSpPr>
                <a:xfrm>
                  <a:off x="1498221" y="4047614"/>
                  <a:ext cx="328444" cy="240783"/>
                  <a:chOff x="1498221" y="4047614"/>
                  <a:chExt cx="328444" cy="240783"/>
                </a:xfrm>
              </p:grpSpPr>
              <p:sp>
                <p:nvSpPr>
                  <p:cNvPr id="8333" name="Google Shape;8333;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74"/>
                  <p:cNvGrpSpPr/>
                  <p:nvPr/>
                </p:nvGrpSpPr>
                <p:grpSpPr>
                  <a:xfrm>
                    <a:off x="1498221" y="4047614"/>
                    <a:ext cx="150566" cy="190416"/>
                    <a:chOff x="1498221" y="4047614"/>
                    <a:chExt cx="150566" cy="190416"/>
                  </a:xfrm>
                </p:grpSpPr>
                <p:sp>
                  <p:nvSpPr>
                    <p:cNvPr id="8335" name="Google Shape;8335;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37" name="Google Shape;8337;p74"/>
              <p:cNvGrpSpPr/>
              <p:nvPr/>
            </p:nvGrpSpPr>
            <p:grpSpPr>
              <a:xfrm>
                <a:off x="1560718" y="3800594"/>
                <a:ext cx="532948" cy="302090"/>
                <a:chOff x="1560718" y="3800594"/>
                <a:chExt cx="532948" cy="302090"/>
              </a:xfrm>
            </p:grpSpPr>
            <p:grpSp>
              <p:nvGrpSpPr>
                <p:cNvPr id="8338" name="Google Shape;8338;p74"/>
                <p:cNvGrpSpPr/>
                <p:nvPr/>
              </p:nvGrpSpPr>
              <p:grpSpPr>
                <a:xfrm>
                  <a:off x="1912179" y="3827344"/>
                  <a:ext cx="181487" cy="25631"/>
                  <a:chOff x="1912179" y="3827344"/>
                  <a:chExt cx="181487" cy="25631"/>
                </a:xfrm>
              </p:grpSpPr>
              <p:sp>
                <p:nvSpPr>
                  <p:cNvPr id="8339" name="Google Shape;8339;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1912179" y="4044505"/>
                  <a:ext cx="181487" cy="25622"/>
                  <a:chOff x="1912179" y="4044506"/>
                  <a:chExt cx="181487" cy="25622"/>
                </a:xfrm>
              </p:grpSpPr>
              <p:sp>
                <p:nvSpPr>
                  <p:cNvPr id="8342" name="Google Shape;8342;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4"/>
                <p:cNvGrpSpPr/>
                <p:nvPr/>
              </p:nvGrpSpPr>
              <p:grpSpPr>
                <a:xfrm>
                  <a:off x="1560718" y="3800594"/>
                  <a:ext cx="351472" cy="302090"/>
                  <a:chOff x="1560718" y="3800594"/>
                  <a:chExt cx="351472" cy="302090"/>
                </a:xfrm>
              </p:grpSpPr>
              <p:grpSp>
                <p:nvGrpSpPr>
                  <p:cNvPr id="8345" name="Google Shape;8345;p74"/>
                  <p:cNvGrpSpPr/>
                  <p:nvPr/>
                </p:nvGrpSpPr>
                <p:grpSpPr>
                  <a:xfrm>
                    <a:off x="1560718" y="3842857"/>
                    <a:ext cx="173586" cy="217131"/>
                    <a:chOff x="1560718" y="3842857"/>
                    <a:chExt cx="173586" cy="217131"/>
                  </a:xfrm>
                </p:grpSpPr>
                <p:sp>
                  <p:nvSpPr>
                    <p:cNvPr id="8346" name="Google Shape;8346;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9" name="Google Shape;8349;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1" name="Google Shape;8351;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2" name="Google Shape;8352;p74"/>
              <p:cNvGrpSpPr/>
              <p:nvPr/>
            </p:nvGrpSpPr>
            <p:grpSpPr>
              <a:xfrm>
                <a:off x="785350" y="3605478"/>
                <a:ext cx="535311" cy="249245"/>
                <a:chOff x="785350" y="3605478"/>
                <a:chExt cx="535311" cy="249245"/>
              </a:xfrm>
            </p:grpSpPr>
            <p:grpSp>
              <p:nvGrpSpPr>
                <p:cNvPr id="8353" name="Google Shape;8353;p74"/>
                <p:cNvGrpSpPr/>
                <p:nvPr/>
              </p:nvGrpSpPr>
              <p:grpSpPr>
                <a:xfrm>
                  <a:off x="785350" y="3605478"/>
                  <a:ext cx="376191" cy="102736"/>
                  <a:chOff x="785350" y="3605478"/>
                  <a:chExt cx="376191" cy="102736"/>
                </a:xfrm>
              </p:grpSpPr>
              <p:sp>
                <p:nvSpPr>
                  <p:cNvPr id="8354" name="Google Shape;8354;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4"/>
                <p:cNvGrpSpPr/>
                <p:nvPr/>
              </p:nvGrpSpPr>
              <p:grpSpPr>
                <a:xfrm>
                  <a:off x="1161530" y="3655851"/>
                  <a:ext cx="159131" cy="198872"/>
                  <a:chOff x="1161530" y="3655851"/>
                  <a:chExt cx="159131" cy="198872"/>
                </a:xfrm>
              </p:grpSpPr>
              <p:sp>
                <p:nvSpPr>
                  <p:cNvPr id="8358" name="Google Shape;8358;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0" name="Google Shape;8360;p74"/>
              <p:cNvGrpSpPr/>
              <p:nvPr/>
            </p:nvGrpSpPr>
            <p:grpSpPr>
              <a:xfrm>
                <a:off x="785350" y="4047614"/>
                <a:ext cx="535311" cy="240783"/>
                <a:chOff x="785350" y="4047614"/>
                <a:chExt cx="535311" cy="240783"/>
              </a:xfrm>
            </p:grpSpPr>
            <p:grpSp>
              <p:nvGrpSpPr>
                <p:cNvPr id="8361" name="Google Shape;8361;p74"/>
                <p:cNvGrpSpPr/>
                <p:nvPr/>
              </p:nvGrpSpPr>
              <p:grpSpPr>
                <a:xfrm>
                  <a:off x="1161636" y="4047614"/>
                  <a:ext cx="159025" cy="190415"/>
                  <a:chOff x="1161636" y="4047614"/>
                  <a:chExt cx="159025" cy="190415"/>
                </a:xfrm>
              </p:grpSpPr>
              <p:sp>
                <p:nvSpPr>
                  <p:cNvPr id="8362" name="Google Shape;8362;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4"/>
                <p:cNvGrpSpPr/>
                <p:nvPr/>
              </p:nvGrpSpPr>
              <p:grpSpPr>
                <a:xfrm>
                  <a:off x="785350" y="4185661"/>
                  <a:ext cx="376191" cy="102736"/>
                  <a:chOff x="785350" y="4185661"/>
                  <a:chExt cx="376191" cy="102736"/>
                </a:xfrm>
              </p:grpSpPr>
              <p:sp>
                <p:nvSpPr>
                  <p:cNvPr id="8365" name="Google Shape;8365;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68" name="Google Shape;8368;p74"/>
              <p:cNvGrpSpPr/>
              <p:nvPr/>
            </p:nvGrpSpPr>
            <p:grpSpPr>
              <a:xfrm>
                <a:off x="1501054" y="3605478"/>
                <a:ext cx="526340" cy="249240"/>
                <a:chOff x="1501054" y="3605478"/>
                <a:chExt cx="526340" cy="249240"/>
              </a:xfrm>
            </p:grpSpPr>
            <p:grpSp>
              <p:nvGrpSpPr>
                <p:cNvPr id="8369" name="Google Shape;8369;p74"/>
                <p:cNvGrpSpPr/>
                <p:nvPr/>
              </p:nvGrpSpPr>
              <p:grpSpPr>
                <a:xfrm>
                  <a:off x="1834208" y="3643867"/>
                  <a:ext cx="193185" cy="25622"/>
                  <a:chOff x="1834208" y="3643867"/>
                  <a:chExt cx="193185" cy="25622"/>
                </a:xfrm>
              </p:grpSpPr>
              <p:sp>
                <p:nvSpPr>
                  <p:cNvPr id="8370" name="Google Shape;8370;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4"/>
                <p:cNvGrpSpPr/>
                <p:nvPr/>
              </p:nvGrpSpPr>
              <p:grpSpPr>
                <a:xfrm>
                  <a:off x="1501054" y="3605478"/>
                  <a:ext cx="333165" cy="249240"/>
                  <a:chOff x="1501054" y="3605478"/>
                  <a:chExt cx="333165" cy="249240"/>
                </a:xfrm>
              </p:grpSpPr>
              <p:sp>
                <p:nvSpPr>
                  <p:cNvPr id="8373" name="Google Shape;8373;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4" name="Google Shape;8374;p74"/>
                  <p:cNvGrpSpPr/>
                  <p:nvPr/>
                </p:nvGrpSpPr>
                <p:grpSpPr>
                  <a:xfrm>
                    <a:off x="1501054" y="3655851"/>
                    <a:ext cx="155286" cy="198867"/>
                    <a:chOff x="1501054" y="3655851"/>
                    <a:chExt cx="155286" cy="198867"/>
                  </a:xfrm>
                </p:grpSpPr>
                <p:sp>
                  <p:nvSpPr>
                    <p:cNvPr id="8375" name="Google Shape;8375;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77" name="Google Shape;8377;p74"/>
              <p:cNvGrpSpPr/>
              <p:nvPr/>
            </p:nvGrpSpPr>
            <p:grpSpPr>
              <a:xfrm>
                <a:off x="724986" y="3800594"/>
                <a:ext cx="532950" cy="302090"/>
                <a:chOff x="724986" y="3800594"/>
                <a:chExt cx="532950" cy="302090"/>
              </a:xfrm>
            </p:grpSpPr>
            <p:grpSp>
              <p:nvGrpSpPr>
                <p:cNvPr id="8378" name="Google Shape;8378;p74"/>
                <p:cNvGrpSpPr/>
                <p:nvPr/>
              </p:nvGrpSpPr>
              <p:grpSpPr>
                <a:xfrm>
                  <a:off x="724986" y="4044367"/>
                  <a:ext cx="181314" cy="25626"/>
                  <a:chOff x="724986" y="4044367"/>
                  <a:chExt cx="181314" cy="25626"/>
                </a:xfrm>
              </p:grpSpPr>
              <p:sp>
                <p:nvSpPr>
                  <p:cNvPr id="8379" name="Google Shape;8379;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4"/>
                <p:cNvGrpSpPr/>
                <p:nvPr/>
              </p:nvGrpSpPr>
              <p:grpSpPr>
                <a:xfrm>
                  <a:off x="906290" y="3800594"/>
                  <a:ext cx="351646" cy="302090"/>
                  <a:chOff x="906290" y="3800594"/>
                  <a:chExt cx="351646" cy="302090"/>
                </a:xfrm>
              </p:grpSpPr>
              <p:grpSp>
                <p:nvGrpSpPr>
                  <p:cNvPr id="8382" name="Google Shape;8382;p74"/>
                  <p:cNvGrpSpPr/>
                  <p:nvPr/>
                </p:nvGrpSpPr>
                <p:grpSpPr>
                  <a:xfrm>
                    <a:off x="1084172" y="3842857"/>
                    <a:ext cx="173764" cy="217131"/>
                    <a:chOff x="1084172" y="3842857"/>
                    <a:chExt cx="173764" cy="217131"/>
                  </a:xfrm>
                </p:grpSpPr>
                <p:grpSp>
                  <p:nvGrpSpPr>
                    <p:cNvPr id="8383" name="Google Shape;8383;p74"/>
                    <p:cNvGrpSpPr/>
                    <p:nvPr/>
                  </p:nvGrpSpPr>
                  <p:grpSpPr>
                    <a:xfrm>
                      <a:off x="1156862" y="3936509"/>
                      <a:ext cx="101073" cy="25622"/>
                      <a:chOff x="1156862" y="3936509"/>
                      <a:chExt cx="101073" cy="25622"/>
                    </a:xfrm>
                  </p:grpSpPr>
                  <p:sp>
                    <p:nvSpPr>
                      <p:cNvPr id="8384" name="Google Shape;8384;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6" name="Google Shape;8386;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7" name="Google Shape;8387;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74"/>
                <p:cNvGrpSpPr/>
                <p:nvPr/>
              </p:nvGrpSpPr>
              <p:grpSpPr>
                <a:xfrm>
                  <a:off x="724986" y="3830189"/>
                  <a:ext cx="189533" cy="25626"/>
                  <a:chOff x="724986" y="3830189"/>
                  <a:chExt cx="189533" cy="25626"/>
                </a:xfrm>
              </p:grpSpPr>
              <p:sp>
                <p:nvSpPr>
                  <p:cNvPr id="8390" name="Google Shape;8390;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392" name="Google Shape;8392;p74"/>
          <p:cNvGrpSpPr/>
          <p:nvPr/>
        </p:nvGrpSpPr>
        <p:grpSpPr>
          <a:xfrm>
            <a:off x="2253298" y="2455640"/>
            <a:ext cx="948701" cy="935378"/>
            <a:chOff x="2253298" y="2428317"/>
            <a:chExt cx="948701" cy="935378"/>
          </a:xfrm>
        </p:grpSpPr>
        <p:sp>
          <p:nvSpPr>
            <p:cNvPr id="8393" name="Google Shape;8393;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29"/>
        <p:cNvGrpSpPr/>
        <p:nvPr/>
      </p:nvGrpSpPr>
      <p:grpSpPr>
        <a:xfrm>
          <a:off x="0" y="0"/>
          <a:ext cx="0" cy="0"/>
          <a:chOff x="0" y="0"/>
          <a:chExt cx="0" cy="0"/>
        </a:xfrm>
      </p:grpSpPr>
      <p:grpSp>
        <p:nvGrpSpPr>
          <p:cNvPr id="8430" name="Google Shape;8430;p75"/>
          <p:cNvGrpSpPr/>
          <p:nvPr/>
        </p:nvGrpSpPr>
        <p:grpSpPr>
          <a:xfrm>
            <a:off x="3353582" y="1145627"/>
            <a:ext cx="2363393" cy="1017867"/>
            <a:chOff x="3292400" y="1219146"/>
            <a:chExt cx="2615240" cy="1110239"/>
          </a:xfrm>
        </p:grpSpPr>
        <p:sp>
          <p:nvSpPr>
            <p:cNvPr id="8431" name="Google Shape;8431;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432" name="Google Shape;8432;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33" name="Google Shape;8433;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434" name="Google Shape;8434;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435" name="Google Shape;8435;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436" name="Google Shape;8436;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437" name="Google Shape;8437;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438" name="Google Shape;8438;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439" name="Google Shape;8439;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440" name="Google Shape;8440;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441" name="Google Shape;8441;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42" name="Google Shape;8442;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443" name="Google Shape;8443;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444" name="Google Shape;8444;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445" name="Google Shape;8445;p75"/>
            <p:cNvGrpSpPr/>
            <p:nvPr/>
          </p:nvGrpSpPr>
          <p:grpSpPr>
            <a:xfrm>
              <a:off x="3748438" y="1378608"/>
              <a:ext cx="2159202" cy="903971"/>
              <a:chOff x="1683525" y="2179850"/>
              <a:chExt cx="4519050" cy="2134525"/>
            </a:xfrm>
          </p:grpSpPr>
          <p:sp>
            <p:nvSpPr>
              <p:cNvPr id="8446" name="Google Shape;8446;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47" name="Google Shape;8447;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48" name="Google Shape;8448;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49" name="Google Shape;8449;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0" name="Google Shape;8450;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1" name="Google Shape;8451;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2" name="Google Shape;8452;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3" name="Google Shape;8453;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4" name="Google Shape;8454;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5" name="Google Shape;8455;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6" name="Google Shape;8456;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457" name="Google Shape;8457;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458" name="Google Shape;8458;p75"/>
          <p:cNvGraphicFramePr/>
          <p:nvPr/>
        </p:nvGraphicFramePr>
        <p:xfrm>
          <a:off x="5949675" y="2323100"/>
          <a:ext cx="3000000" cy="3000000"/>
        </p:xfrm>
        <a:graphic>
          <a:graphicData uri="http://schemas.openxmlformats.org/drawingml/2006/table">
            <a:tbl>
              <a:tblPr>
                <a:noFill/>
                <a:tableStyleId>{A2510AB6-6A49-4A86-A2F7-06FA4105ADBD}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459" name="Google Shape;8459;p75"/>
          <p:cNvGrpSpPr/>
          <p:nvPr/>
        </p:nvGrpSpPr>
        <p:grpSpPr>
          <a:xfrm>
            <a:off x="5926924" y="3381697"/>
            <a:ext cx="2519825" cy="1001454"/>
            <a:chOff x="1906114" y="789980"/>
            <a:chExt cx="1487676" cy="606868"/>
          </a:xfrm>
        </p:grpSpPr>
        <p:cxnSp>
          <p:nvCxnSpPr>
            <p:cNvPr id="8460" name="Google Shape;8460;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1" name="Google Shape;8461;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462" name="Google Shape;8462;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463" name="Google Shape;8463;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464" name="Google Shape;8464;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465" name="Google Shape;8465;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466" name="Google Shape;8466;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467" name="Google Shape;8467;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474" name="Google Shape;8474;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475" name="Google Shape;8475;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476" name="Google Shape;8476;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5"/>
          <p:cNvGrpSpPr/>
          <p:nvPr/>
        </p:nvGrpSpPr>
        <p:grpSpPr>
          <a:xfrm>
            <a:off x="726399" y="1190655"/>
            <a:ext cx="2394370" cy="976502"/>
            <a:chOff x="749309" y="1112739"/>
            <a:chExt cx="2371603" cy="976502"/>
          </a:xfrm>
        </p:grpSpPr>
        <p:sp>
          <p:nvSpPr>
            <p:cNvPr id="8478" name="Google Shape;8478;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510" name="Google Shape;8510;p75"/>
          <p:cNvGraphicFramePr/>
          <p:nvPr/>
        </p:nvGraphicFramePr>
        <p:xfrm>
          <a:off x="5949700" y="1188950"/>
          <a:ext cx="3000000" cy="3000000"/>
        </p:xfrm>
        <a:graphic>
          <a:graphicData uri="http://schemas.openxmlformats.org/drawingml/2006/table">
            <a:tbl>
              <a:tblPr>
                <a:noFill/>
                <a:tableStyleId>{A2510AB6-6A49-4A86-A2F7-06FA4105ADBD}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511" name="Google Shape;8511;p75"/>
          <p:cNvGraphicFramePr/>
          <p:nvPr/>
        </p:nvGraphicFramePr>
        <p:xfrm>
          <a:off x="3356413" y="2323100"/>
          <a:ext cx="3000000" cy="3000000"/>
        </p:xfrm>
        <a:graphic>
          <a:graphicData uri="http://schemas.openxmlformats.org/drawingml/2006/table">
            <a:tbl>
              <a:tblPr>
                <a:noFill/>
                <a:tableStyleId>{A2510AB6-6A49-4A86-A2F7-06FA4105ADBD}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12" name="Google Shape;8512;p75"/>
          <p:cNvGrpSpPr/>
          <p:nvPr/>
        </p:nvGrpSpPr>
        <p:grpSpPr>
          <a:xfrm>
            <a:off x="4100342" y="2709743"/>
            <a:ext cx="1517436" cy="74460"/>
            <a:chOff x="3980086" y="2804397"/>
            <a:chExt cx="1227600" cy="66900"/>
          </a:xfrm>
        </p:grpSpPr>
        <p:sp>
          <p:nvSpPr>
            <p:cNvPr id="8513" name="Google Shape;8513;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5"/>
          <p:cNvGrpSpPr/>
          <p:nvPr/>
        </p:nvGrpSpPr>
        <p:grpSpPr>
          <a:xfrm>
            <a:off x="4725406" y="3002330"/>
            <a:ext cx="892956" cy="74460"/>
            <a:chOff x="3980086" y="2804397"/>
            <a:chExt cx="1227600" cy="66900"/>
          </a:xfrm>
        </p:grpSpPr>
        <p:sp>
          <p:nvSpPr>
            <p:cNvPr id="8516" name="Google Shape;8516;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5"/>
          <p:cNvGrpSpPr/>
          <p:nvPr/>
        </p:nvGrpSpPr>
        <p:grpSpPr>
          <a:xfrm>
            <a:off x="3358498" y="3361213"/>
            <a:ext cx="2363244" cy="1005943"/>
            <a:chOff x="3358415" y="3361302"/>
            <a:chExt cx="2363244" cy="1024695"/>
          </a:xfrm>
        </p:grpSpPr>
        <p:grpSp>
          <p:nvGrpSpPr>
            <p:cNvPr id="8519" name="Google Shape;8519;p75"/>
            <p:cNvGrpSpPr/>
            <p:nvPr/>
          </p:nvGrpSpPr>
          <p:grpSpPr>
            <a:xfrm>
              <a:off x="3358415" y="3361302"/>
              <a:ext cx="441300" cy="1024695"/>
              <a:chOff x="3358415" y="3361302"/>
              <a:chExt cx="441300" cy="1024695"/>
            </a:xfrm>
          </p:grpSpPr>
          <p:sp>
            <p:nvSpPr>
              <p:cNvPr id="8520" name="Google Shape;8520;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5"/>
            <p:cNvGrpSpPr/>
            <p:nvPr/>
          </p:nvGrpSpPr>
          <p:grpSpPr>
            <a:xfrm>
              <a:off x="3838901" y="3361302"/>
              <a:ext cx="441300" cy="1024695"/>
              <a:chOff x="3838901" y="3361302"/>
              <a:chExt cx="441300" cy="1024695"/>
            </a:xfrm>
          </p:grpSpPr>
          <p:sp>
            <p:nvSpPr>
              <p:cNvPr id="8527" name="Google Shape;8527;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75"/>
            <p:cNvGrpSpPr/>
            <p:nvPr/>
          </p:nvGrpSpPr>
          <p:grpSpPr>
            <a:xfrm>
              <a:off x="4319387" y="3361302"/>
              <a:ext cx="441300" cy="1024695"/>
              <a:chOff x="4319387" y="3361302"/>
              <a:chExt cx="441300" cy="1024695"/>
            </a:xfrm>
          </p:grpSpPr>
          <p:sp>
            <p:nvSpPr>
              <p:cNvPr id="8534" name="Google Shape;8534;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5"/>
            <p:cNvGrpSpPr/>
            <p:nvPr/>
          </p:nvGrpSpPr>
          <p:grpSpPr>
            <a:xfrm>
              <a:off x="4799873" y="3361302"/>
              <a:ext cx="441300" cy="1024695"/>
              <a:chOff x="4799873" y="3361302"/>
              <a:chExt cx="441300" cy="1024695"/>
            </a:xfrm>
          </p:grpSpPr>
          <p:sp>
            <p:nvSpPr>
              <p:cNvPr id="8541" name="Google Shape;8541;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5"/>
            <p:cNvGrpSpPr/>
            <p:nvPr/>
          </p:nvGrpSpPr>
          <p:grpSpPr>
            <a:xfrm>
              <a:off x="5280360" y="3361302"/>
              <a:ext cx="441300" cy="1024695"/>
              <a:chOff x="5280360" y="3361302"/>
              <a:chExt cx="441300" cy="1024695"/>
            </a:xfrm>
          </p:grpSpPr>
          <p:sp>
            <p:nvSpPr>
              <p:cNvPr id="8548" name="Google Shape;8548;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554" name="Google Shape;8554;p75"/>
          <p:cNvGraphicFramePr/>
          <p:nvPr/>
        </p:nvGraphicFramePr>
        <p:xfrm>
          <a:off x="724925" y="2323100"/>
          <a:ext cx="3000000" cy="3000000"/>
        </p:xfrm>
        <a:graphic>
          <a:graphicData uri="http://schemas.openxmlformats.org/drawingml/2006/table">
            <a:tbl>
              <a:tblPr>
                <a:noFill/>
                <a:tableStyleId>{A2510AB6-6A49-4A86-A2F7-06FA4105ADBD}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555" name="Google Shape;8555;p75"/>
          <p:cNvGrpSpPr/>
          <p:nvPr/>
        </p:nvGrpSpPr>
        <p:grpSpPr>
          <a:xfrm>
            <a:off x="726450" y="3372825"/>
            <a:ext cx="2403614" cy="1005900"/>
            <a:chOff x="726450" y="3372825"/>
            <a:chExt cx="2403614" cy="1005900"/>
          </a:xfrm>
        </p:grpSpPr>
        <p:grpSp>
          <p:nvGrpSpPr>
            <p:cNvPr id="8556" name="Google Shape;8556;p75"/>
            <p:cNvGrpSpPr/>
            <p:nvPr/>
          </p:nvGrpSpPr>
          <p:grpSpPr>
            <a:xfrm>
              <a:off x="726450" y="3696000"/>
              <a:ext cx="2403614" cy="500898"/>
              <a:chOff x="726450" y="3696000"/>
              <a:chExt cx="2403614" cy="500898"/>
            </a:xfrm>
          </p:grpSpPr>
          <p:sp>
            <p:nvSpPr>
              <p:cNvPr id="8557" name="Google Shape;8557;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58" name="Google Shape;8558;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59" name="Google Shape;8559;p75"/>
            <p:cNvGrpSpPr/>
            <p:nvPr/>
          </p:nvGrpSpPr>
          <p:grpSpPr>
            <a:xfrm>
              <a:off x="1348050" y="3372825"/>
              <a:ext cx="1720425" cy="1005900"/>
              <a:chOff x="1348050" y="3372825"/>
              <a:chExt cx="1720425" cy="1005900"/>
            </a:xfrm>
          </p:grpSpPr>
          <p:sp>
            <p:nvSpPr>
              <p:cNvPr id="8560" name="Google Shape;8560;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1" name="Google Shape;8561;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2" name="Google Shape;8562;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3" name="Google Shape;8563;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64" name="Google Shape;8564;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65" name="Google Shape;8565;p75"/>
            <p:cNvGrpSpPr/>
            <p:nvPr/>
          </p:nvGrpSpPr>
          <p:grpSpPr>
            <a:xfrm>
              <a:off x="1455707" y="3731058"/>
              <a:ext cx="1491150" cy="417657"/>
              <a:chOff x="1455707" y="3731058"/>
              <a:chExt cx="1491150" cy="417657"/>
            </a:xfrm>
          </p:grpSpPr>
          <p:grpSp>
            <p:nvGrpSpPr>
              <p:cNvPr id="8566" name="Google Shape;8566;p75"/>
              <p:cNvGrpSpPr/>
              <p:nvPr/>
            </p:nvGrpSpPr>
            <p:grpSpPr>
              <a:xfrm>
                <a:off x="1472938" y="3745828"/>
                <a:ext cx="72126" cy="53788"/>
                <a:chOff x="1472938" y="3745828"/>
                <a:chExt cx="72126" cy="53788"/>
              </a:xfrm>
            </p:grpSpPr>
            <p:sp>
              <p:nvSpPr>
                <p:cNvPr id="8567" name="Google Shape;8567;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5"/>
              <p:cNvGrpSpPr/>
              <p:nvPr/>
            </p:nvGrpSpPr>
            <p:grpSpPr>
              <a:xfrm>
                <a:off x="1819181" y="4089633"/>
                <a:ext cx="72126" cy="53788"/>
                <a:chOff x="1819181" y="4089633"/>
                <a:chExt cx="72126" cy="53788"/>
              </a:xfrm>
            </p:grpSpPr>
            <p:sp>
              <p:nvSpPr>
                <p:cNvPr id="8570" name="Google Shape;8570;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75"/>
              <p:cNvGrpSpPr/>
              <p:nvPr/>
            </p:nvGrpSpPr>
            <p:grpSpPr>
              <a:xfrm>
                <a:off x="1455707" y="4084171"/>
                <a:ext cx="64321" cy="64544"/>
                <a:chOff x="1455707" y="4084171"/>
                <a:chExt cx="64321" cy="64544"/>
              </a:xfrm>
            </p:grpSpPr>
            <p:sp>
              <p:nvSpPr>
                <p:cNvPr id="8573" name="Google Shape;8573;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75"/>
              <p:cNvGrpSpPr/>
              <p:nvPr/>
            </p:nvGrpSpPr>
            <p:grpSpPr>
              <a:xfrm>
                <a:off x="1818610" y="3731058"/>
                <a:ext cx="64321" cy="64544"/>
                <a:chOff x="1818610" y="3731058"/>
                <a:chExt cx="64321" cy="64544"/>
              </a:xfrm>
            </p:grpSpPr>
            <p:sp>
              <p:nvSpPr>
                <p:cNvPr id="8576" name="Google Shape;8576;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5"/>
              <p:cNvGrpSpPr/>
              <p:nvPr/>
            </p:nvGrpSpPr>
            <p:grpSpPr>
              <a:xfrm>
                <a:off x="2172491" y="4089633"/>
                <a:ext cx="72126" cy="53788"/>
                <a:chOff x="2172491" y="4089633"/>
                <a:chExt cx="72126" cy="53788"/>
              </a:xfrm>
            </p:grpSpPr>
            <p:sp>
              <p:nvSpPr>
                <p:cNvPr id="8579" name="Google Shape;8579;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2171920" y="3731058"/>
                <a:ext cx="64321" cy="64544"/>
                <a:chOff x="2171920" y="3731058"/>
                <a:chExt cx="64321" cy="64544"/>
              </a:xfrm>
            </p:grpSpPr>
            <p:sp>
              <p:nvSpPr>
                <p:cNvPr id="8582" name="Google Shape;8582;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5"/>
              <p:cNvGrpSpPr/>
              <p:nvPr/>
            </p:nvGrpSpPr>
            <p:grpSpPr>
              <a:xfrm>
                <a:off x="2874730" y="3745828"/>
                <a:ext cx="72126" cy="53788"/>
                <a:chOff x="2874730" y="3745828"/>
                <a:chExt cx="72126" cy="53788"/>
              </a:xfrm>
            </p:grpSpPr>
            <p:sp>
              <p:nvSpPr>
                <p:cNvPr id="8585" name="Google Shape;8585;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2878589" y="4081481"/>
                <a:ext cx="64321" cy="64544"/>
                <a:chOff x="2878589" y="4081481"/>
                <a:chExt cx="64321" cy="64544"/>
              </a:xfrm>
            </p:grpSpPr>
            <p:sp>
              <p:nvSpPr>
                <p:cNvPr id="8588" name="Google Shape;8588;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5"/>
              <p:cNvGrpSpPr/>
              <p:nvPr/>
            </p:nvGrpSpPr>
            <p:grpSpPr>
              <a:xfrm>
                <a:off x="2525796" y="4089633"/>
                <a:ext cx="72126" cy="53788"/>
                <a:chOff x="2525796" y="4089633"/>
                <a:chExt cx="72126" cy="53788"/>
              </a:xfrm>
            </p:grpSpPr>
            <p:sp>
              <p:nvSpPr>
                <p:cNvPr id="8591" name="Google Shape;8591;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5"/>
              <p:cNvGrpSpPr/>
              <p:nvPr/>
            </p:nvGrpSpPr>
            <p:grpSpPr>
              <a:xfrm>
                <a:off x="2525225" y="3731058"/>
                <a:ext cx="64321" cy="64544"/>
                <a:chOff x="2525225" y="3731058"/>
                <a:chExt cx="64321" cy="64544"/>
              </a:xfrm>
            </p:grpSpPr>
            <p:sp>
              <p:nvSpPr>
                <p:cNvPr id="8594" name="Google Shape;8594;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99"/>
        <p:cNvGrpSpPr/>
        <p:nvPr/>
      </p:nvGrpSpPr>
      <p:grpSpPr>
        <a:xfrm>
          <a:off x="0" y="0"/>
          <a:ext cx="0" cy="0"/>
          <a:chOff x="0" y="0"/>
          <a:chExt cx="0" cy="0"/>
        </a:xfrm>
      </p:grpSpPr>
      <p:grpSp>
        <p:nvGrpSpPr>
          <p:cNvPr id="8600" name="Google Shape;8600;p76"/>
          <p:cNvGrpSpPr/>
          <p:nvPr/>
        </p:nvGrpSpPr>
        <p:grpSpPr>
          <a:xfrm>
            <a:off x="732428" y="1171356"/>
            <a:ext cx="845921" cy="690752"/>
            <a:chOff x="732428" y="1198513"/>
            <a:chExt cx="845921" cy="690752"/>
          </a:xfrm>
        </p:grpSpPr>
        <p:grpSp>
          <p:nvGrpSpPr>
            <p:cNvPr id="8601" name="Google Shape;8601;p76"/>
            <p:cNvGrpSpPr/>
            <p:nvPr/>
          </p:nvGrpSpPr>
          <p:grpSpPr>
            <a:xfrm>
              <a:off x="823030" y="1198513"/>
              <a:ext cx="755319" cy="690752"/>
              <a:chOff x="823030" y="1198513"/>
              <a:chExt cx="755319" cy="690752"/>
            </a:xfrm>
          </p:grpSpPr>
          <p:sp>
            <p:nvSpPr>
              <p:cNvPr id="8602" name="Google Shape;8602;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6"/>
            <p:cNvGrpSpPr/>
            <p:nvPr/>
          </p:nvGrpSpPr>
          <p:grpSpPr>
            <a:xfrm>
              <a:off x="732428" y="1239937"/>
              <a:ext cx="739912" cy="607886"/>
              <a:chOff x="732428" y="1239937"/>
              <a:chExt cx="739912" cy="607886"/>
            </a:xfrm>
          </p:grpSpPr>
          <p:sp>
            <p:nvSpPr>
              <p:cNvPr id="8605" name="Google Shape;8605;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6"/>
            <p:cNvGrpSpPr/>
            <p:nvPr/>
          </p:nvGrpSpPr>
          <p:grpSpPr>
            <a:xfrm>
              <a:off x="732428" y="1277018"/>
              <a:ext cx="702832" cy="533758"/>
              <a:chOff x="732428" y="1277018"/>
              <a:chExt cx="702832" cy="533758"/>
            </a:xfrm>
          </p:grpSpPr>
          <p:sp>
            <p:nvSpPr>
              <p:cNvPr id="8608" name="Google Shape;8608;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6"/>
            <p:cNvGrpSpPr/>
            <p:nvPr/>
          </p:nvGrpSpPr>
          <p:grpSpPr>
            <a:xfrm>
              <a:off x="931170" y="1306653"/>
              <a:ext cx="647179" cy="474455"/>
              <a:chOff x="931170" y="1306653"/>
              <a:chExt cx="647179" cy="474455"/>
            </a:xfrm>
          </p:grpSpPr>
          <p:sp>
            <p:nvSpPr>
              <p:cNvPr id="8611" name="Google Shape;8611;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3" name="Google Shape;8613;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6"/>
          <p:cNvGrpSpPr/>
          <p:nvPr/>
        </p:nvGrpSpPr>
        <p:grpSpPr>
          <a:xfrm>
            <a:off x="3964037" y="1171363"/>
            <a:ext cx="634656" cy="699982"/>
            <a:chOff x="5985650" y="2860025"/>
            <a:chExt cx="1396075" cy="1539775"/>
          </a:xfrm>
        </p:grpSpPr>
        <p:sp>
          <p:nvSpPr>
            <p:cNvPr id="8615" name="Google Shape;8615;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4719687" y="1171356"/>
            <a:ext cx="725845" cy="699975"/>
            <a:chOff x="4249973" y="1201875"/>
            <a:chExt cx="1958568" cy="1888762"/>
          </a:xfrm>
        </p:grpSpPr>
        <p:sp>
          <p:nvSpPr>
            <p:cNvPr id="8648" name="Google Shape;8648;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76"/>
            <p:cNvGrpSpPr/>
            <p:nvPr/>
          </p:nvGrpSpPr>
          <p:grpSpPr>
            <a:xfrm>
              <a:off x="5853086" y="1789142"/>
              <a:ext cx="355454" cy="1048099"/>
              <a:chOff x="5576108" y="2016725"/>
              <a:chExt cx="565200" cy="1666560"/>
            </a:xfrm>
          </p:grpSpPr>
          <p:sp>
            <p:nvSpPr>
              <p:cNvPr id="8650" name="Google Shape;8650;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51" name="Google Shape;8651;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6"/>
            <p:cNvGrpSpPr/>
            <p:nvPr/>
          </p:nvGrpSpPr>
          <p:grpSpPr>
            <a:xfrm>
              <a:off x="4869455" y="2691676"/>
              <a:ext cx="1013897" cy="398961"/>
              <a:chOff x="4012057" y="3451825"/>
              <a:chExt cx="1612175" cy="634379"/>
            </a:xfrm>
          </p:grpSpPr>
          <p:sp>
            <p:nvSpPr>
              <p:cNvPr id="8653" name="Google Shape;8653;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54" name="Google Shape;8654;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76"/>
            <p:cNvGrpSpPr/>
            <p:nvPr/>
          </p:nvGrpSpPr>
          <p:grpSpPr>
            <a:xfrm>
              <a:off x="4276937" y="2155961"/>
              <a:ext cx="651965" cy="891358"/>
              <a:chOff x="3069908" y="2599997"/>
              <a:chExt cx="1036675" cy="1417328"/>
            </a:xfrm>
          </p:grpSpPr>
          <p:sp>
            <p:nvSpPr>
              <p:cNvPr id="8656" name="Google Shape;8656;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57" name="Google Shape;8657;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6"/>
            <p:cNvGrpSpPr/>
            <p:nvPr/>
          </p:nvGrpSpPr>
          <p:grpSpPr>
            <a:xfrm>
              <a:off x="5054918" y="1201875"/>
              <a:ext cx="999548" cy="602711"/>
              <a:chOff x="4306958" y="1082925"/>
              <a:chExt cx="1589359" cy="958358"/>
            </a:xfrm>
          </p:grpSpPr>
          <p:sp>
            <p:nvSpPr>
              <p:cNvPr id="8659" name="Google Shape;8659;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0" name="Google Shape;8660;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6"/>
            <p:cNvGrpSpPr/>
            <p:nvPr/>
          </p:nvGrpSpPr>
          <p:grpSpPr>
            <a:xfrm>
              <a:off x="4249973" y="1303451"/>
              <a:ext cx="799317" cy="841334"/>
              <a:chOff x="3027033" y="1244439"/>
              <a:chExt cx="1270977" cy="1337786"/>
            </a:xfrm>
          </p:grpSpPr>
          <p:sp>
            <p:nvSpPr>
              <p:cNvPr id="8662" name="Google Shape;8662;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3" name="Google Shape;8663;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4" name="Google Shape;8664;p76"/>
          <p:cNvGrpSpPr/>
          <p:nvPr/>
        </p:nvGrpSpPr>
        <p:grpSpPr>
          <a:xfrm>
            <a:off x="4072551" y="2058137"/>
            <a:ext cx="750769" cy="683784"/>
            <a:chOff x="4204684" y="2104422"/>
            <a:chExt cx="699822" cy="637382"/>
          </a:xfrm>
        </p:grpSpPr>
        <p:grpSp>
          <p:nvGrpSpPr>
            <p:cNvPr id="8665" name="Google Shape;8665;p76"/>
            <p:cNvGrpSpPr/>
            <p:nvPr/>
          </p:nvGrpSpPr>
          <p:grpSpPr>
            <a:xfrm>
              <a:off x="4204684" y="2430067"/>
              <a:ext cx="342957" cy="311738"/>
              <a:chOff x="4204684" y="2430067"/>
              <a:chExt cx="342957" cy="311738"/>
            </a:xfrm>
          </p:grpSpPr>
          <p:sp>
            <p:nvSpPr>
              <p:cNvPr id="8666" name="Google Shape;8666;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6"/>
            <p:cNvGrpSpPr/>
            <p:nvPr/>
          </p:nvGrpSpPr>
          <p:grpSpPr>
            <a:xfrm>
              <a:off x="4561586" y="2430067"/>
              <a:ext cx="342920" cy="311738"/>
              <a:chOff x="4561586" y="2430067"/>
              <a:chExt cx="342920" cy="311738"/>
            </a:xfrm>
          </p:grpSpPr>
          <p:sp>
            <p:nvSpPr>
              <p:cNvPr id="8669" name="Google Shape;8669;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6"/>
            <p:cNvGrpSpPr/>
            <p:nvPr/>
          </p:nvGrpSpPr>
          <p:grpSpPr>
            <a:xfrm>
              <a:off x="4561586" y="2104422"/>
              <a:ext cx="342920" cy="311738"/>
              <a:chOff x="4561586" y="2104422"/>
              <a:chExt cx="342920" cy="311738"/>
            </a:xfrm>
          </p:grpSpPr>
          <p:sp>
            <p:nvSpPr>
              <p:cNvPr id="8672" name="Google Shape;8672;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6"/>
            <p:cNvGrpSpPr/>
            <p:nvPr/>
          </p:nvGrpSpPr>
          <p:grpSpPr>
            <a:xfrm>
              <a:off x="4204684" y="2104422"/>
              <a:ext cx="342957" cy="311664"/>
              <a:chOff x="4204684" y="2104422"/>
              <a:chExt cx="342957" cy="311664"/>
            </a:xfrm>
          </p:grpSpPr>
          <p:sp>
            <p:nvSpPr>
              <p:cNvPr id="8675" name="Google Shape;8675;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7" name="Google Shape;8677;p76"/>
          <p:cNvGrpSpPr/>
          <p:nvPr/>
        </p:nvGrpSpPr>
        <p:grpSpPr>
          <a:xfrm>
            <a:off x="5536984" y="1171351"/>
            <a:ext cx="660591" cy="688867"/>
            <a:chOff x="5830645" y="1267368"/>
            <a:chExt cx="530340" cy="553040"/>
          </a:xfrm>
        </p:grpSpPr>
        <p:sp>
          <p:nvSpPr>
            <p:cNvPr id="8678" name="Google Shape;8678;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9" name="Google Shape;8679;p76"/>
            <p:cNvGrpSpPr/>
            <p:nvPr/>
          </p:nvGrpSpPr>
          <p:grpSpPr>
            <a:xfrm>
              <a:off x="5830645" y="1267368"/>
              <a:ext cx="259743" cy="269909"/>
              <a:chOff x="5830645" y="1267368"/>
              <a:chExt cx="259743" cy="269909"/>
            </a:xfrm>
          </p:grpSpPr>
          <p:sp>
            <p:nvSpPr>
              <p:cNvPr id="8680" name="Google Shape;8680;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6"/>
            <p:cNvGrpSpPr/>
            <p:nvPr/>
          </p:nvGrpSpPr>
          <p:grpSpPr>
            <a:xfrm>
              <a:off x="6101293" y="1267368"/>
              <a:ext cx="259692" cy="269909"/>
              <a:chOff x="6101293" y="1267368"/>
              <a:chExt cx="259692" cy="269909"/>
            </a:xfrm>
          </p:grpSpPr>
          <p:sp>
            <p:nvSpPr>
              <p:cNvPr id="8683" name="Google Shape;8683;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6"/>
            <p:cNvGrpSpPr/>
            <p:nvPr/>
          </p:nvGrpSpPr>
          <p:grpSpPr>
            <a:xfrm>
              <a:off x="5830645" y="1550500"/>
              <a:ext cx="259692" cy="269909"/>
              <a:chOff x="5830645" y="1550500"/>
              <a:chExt cx="259692" cy="269909"/>
            </a:xfrm>
          </p:grpSpPr>
          <p:sp>
            <p:nvSpPr>
              <p:cNvPr id="8686" name="Google Shape;8686;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6"/>
            <p:cNvGrpSpPr/>
            <p:nvPr/>
          </p:nvGrpSpPr>
          <p:grpSpPr>
            <a:xfrm>
              <a:off x="6101293" y="1550500"/>
              <a:ext cx="259692" cy="269909"/>
              <a:chOff x="6101293" y="1550500"/>
              <a:chExt cx="259692" cy="269909"/>
            </a:xfrm>
          </p:grpSpPr>
          <p:sp>
            <p:nvSpPr>
              <p:cNvPr id="8689" name="Google Shape;8689;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1" name="Google Shape;8691;p76"/>
          <p:cNvGrpSpPr/>
          <p:nvPr/>
        </p:nvGrpSpPr>
        <p:grpSpPr>
          <a:xfrm>
            <a:off x="739138" y="2061810"/>
            <a:ext cx="697154" cy="679574"/>
            <a:chOff x="2679875" y="2361475"/>
            <a:chExt cx="780425" cy="760575"/>
          </a:xfrm>
        </p:grpSpPr>
        <p:sp>
          <p:nvSpPr>
            <p:cNvPr id="8692" name="Google Shape;8692;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6"/>
          <p:cNvGrpSpPr/>
          <p:nvPr/>
        </p:nvGrpSpPr>
        <p:grpSpPr>
          <a:xfrm>
            <a:off x="3138297" y="1171402"/>
            <a:ext cx="735829" cy="684547"/>
            <a:chOff x="3351965" y="1148808"/>
            <a:chExt cx="750770" cy="698375"/>
          </a:xfrm>
        </p:grpSpPr>
        <p:grpSp>
          <p:nvGrpSpPr>
            <p:cNvPr id="8699" name="Google Shape;8699;p76"/>
            <p:cNvGrpSpPr/>
            <p:nvPr/>
          </p:nvGrpSpPr>
          <p:grpSpPr>
            <a:xfrm>
              <a:off x="3586796" y="1148808"/>
              <a:ext cx="294857" cy="286830"/>
              <a:chOff x="3750225" y="1774000"/>
              <a:chExt cx="149575" cy="145525"/>
            </a:xfrm>
          </p:grpSpPr>
          <p:sp>
            <p:nvSpPr>
              <p:cNvPr id="8700" name="Google Shape;8700;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6"/>
            <p:cNvGrpSpPr/>
            <p:nvPr/>
          </p:nvGrpSpPr>
          <p:grpSpPr>
            <a:xfrm>
              <a:off x="3779245" y="1375768"/>
              <a:ext cx="323490" cy="286978"/>
              <a:chOff x="3847850" y="1889150"/>
              <a:chExt cx="164100" cy="145600"/>
            </a:xfrm>
          </p:grpSpPr>
          <p:sp>
            <p:nvSpPr>
              <p:cNvPr id="8703" name="Google Shape;8703;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6"/>
            <p:cNvGrpSpPr/>
            <p:nvPr/>
          </p:nvGrpSpPr>
          <p:grpSpPr>
            <a:xfrm>
              <a:off x="3351965" y="1330435"/>
              <a:ext cx="295449" cy="285401"/>
              <a:chOff x="3631100" y="1866150"/>
              <a:chExt cx="149875" cy="144800"/>
            </a:xfrm>
          </p:grpSpPr>
          <p:sp>
            <p:nvSpPr>
              <p:cNvPr id="8706" name="Google Shape;8706;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76"/>
            <p:cNvGrpSpPr/>
            <p:nvPr/>
          </p:nvGrpSpPr>
          <p:grpSpPr>
            <a:xfrm>
              <a:off x="3548208" y="1560352"/>
              <a:ext cx="294808" cy="286830"/>
              <a:chOff x="3730650" y="1982800"/>
              <a:chExt cx="149550" cy="145525"/>
            </a:xfrm>
          </p:grpSpPr>
          <p:sp>
            <p:nvSpPr>
              <p:cNvPr id="8709" name="Google Shape;8709;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1" name="Google Shape;8711;p76"/>
          <p:cNvGrpSpPr/>
          <p:nvPr/>
        </p:nvGrpSpPr>
        <p:grpSpPr>
          <a:xfrm>
            <a:off x="7639949" y="1171356"/>
            <a:ext cx="804565" cy="677795"/>
            <a:chOff x="7636443" y="1204988"/>
            <a:chExt cx="804565" cy="677795"/>
          </a:xfrm>
        </p:grpSpPr>
        <p:grpSp>
          <p:nvGrpSpPr>
            <p:cNvPr id="8712" name="Google Shape;8712;p76"/>
            <p:cNvGrpSpPr/>
            <p:nvPr/>
          </p:nvGrpSpPr>
          <p:grpSpPr>
            <a:xfrm>
              <a:off x="7636443" y="1509705"/>
              <a:ext cx="804565" cy="373078"/>
              <a:chOff x="7636443" y="1509705"/>
              <a:chExt cx="804565" cy="373078"/>
            </a:xfrm>
          </p:grpSpPr>
          <p:sp>
            <p:nvSpPr>
              <p:cNvPr id="8713" name="Google Shape;8713;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6"/>
            <p:cNvGrpSpPr/>
            <p:nvPr/>
          </p:nvGrpSpPr>
          <p:grpSpPr>
            <a:xfrm>
              <a:off x="7636443" y="1408133"/>
              <a:ext cx="804565" cy="373078"/>
              <a:chOff x="7636443" y="1408133"/>
              <a:chExt cx="804565" cy="373078"/>
            </a:xfrm>
          </p:grpSpPr>
          <p:sp>
            <p:nvSpPr>
              <p:cNvPr id="8716" name="Google Shape;8716;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76"/>
            <p:cNvGrpSpPr/>
            <p:nvPr/>
          </p:nvGrpSpPr>
          <p:grpSpPr>
            <a:xfrm>
              <a:off x="7636443" y="1306560"/>
              <a:ext cx="804565" cy="373078"/>
              <a:chOff x="7636443" y="1306560"/>
              <a:chExt cx="804565" cy="373078"/>
            </a:xfrm>
          </p:grpSpPr>
          <p:sp>
            <p:nvSpPr>
              <p:cNvPr id="8719" name="Google Shape;8719;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76"/>
            <p:cNvGrpSpPr/>
            <p:nvPr/>
          </p:nvGrpSpPr>
          <p:grpSpPr>
            <a:xfrm>
              <a:off x="7636443" y="1204988"/>
              <a:ext cx="804565" cy="373078"/>
              <a:chOff x="7636443" y="1204988"/>
              <a:chExt cx="804565" cy="373078"/>
            </a:xfrm>
          </p:grpSpPr>
          <p:sp>
            <p:nvSpPr>
              <p:cNvPr id="8722" name="Google Shape;8722;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24" name="Google Shape;8724;p76"/>
          <p:cNvGrpSpPr/>
          <p:nvPr/>
        </p:nvGrpSpPr>
        <p:grpSpPr>
          <a:xfrm>
            <a:off x="4978796" y="2078771"/>
            <a:ext cx="661339" cy="661188"/>
            <a:chOff x="3990000" y="975400"/>
            <a:chExt cx="3934200" cy="3933300"/>
          </a:xfrm>
        </p:grpSpPr>
        <p:sp>
          <p:nvSpPr>
            <p:cNvPr id="8725" name="Google Shape;8725;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6"/>
          <p:cNvGrpSpPr/>
          <p:nvPr/>
        </p:nvGrpSpPr>
        <p:grpSpPr>
          <a:xfrm>
            <a:off x="6622444" y="2057409"/>
            <a:ext cx="868881" cy="684241"/>
            <a:chOff x="6598259" y="2078634"/>
            <a:chExt cx="868881" cy="684241"/>
          </a:xfrm>
        </p:grpSpPr>
        <p:sp>
          <p:nvSpPr>
            <p:cNvPr id="8730" name="Google Shape;8730;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6" name="Google Shape;8736;p76"/>
            <p:cNvGrpSpPr/>
            <p:nvPr/>
          </p:nvGrpSpPr>
          <p:grpSpPr>
            <a:xfrm>
              <a:off x="6808175" y="2078634"/>
              <a:ext cx="452229" cy="684241"/>
              <a:chOff x="6808175" y="2078634"/>
              <a:chExt cx="452229" cy="684241"/>
            </a:xfrm>
          </p:grpSpPr>
          <p:sp>
            <p:nvSpPr>
              <p:cNvPr id="8737" name="Google Shape;8737;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3" name="Google Shape;8743;p76"/>
              <p:cNvGrpSpPr/>
              <p:nvPr/>
            </p:nvGrpSpPr>
            <p:grpSpPr>
              <a:xfrm>
                <a:off x="6821586" y="2078634"/>
                <a:ext cx="426871" cy="684241"/>
                <a:chOff x="6821586" y="2078634"/>
                <a:chExt cx="426871" cy="684241"/>
              </a:xfrm>
            </p:grpSpPr>
            <p:grpSp>
              <p:nvGrpSpPr>
                <p:cNvPr id="8744" name="Google Shape;8744;p76"/>
                <p:cNvGrpSpPr/>
                <p:nvPr/>
              </p:nvGrpSpPr>
              <p:grpSpPr>
                <a:xfrm>
                  <a:off x="6821586" y="2078634"/>
                  <a:ext cx="426871" cy="684241"/>
                  <a:chOff x="6821586" y="2078634"/>
                  <a:chExt cx="426871" cy="684241"/>
                </a:xfrm>
              </p:grpSpPr>
              <p:sp>
                <p:nvSpPr>
                  <p:cNvPr id="8745" name="Google Shape;8745;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4" name="Google Shape;8764;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70" name="Google Shape;8770;p76"/>
          <p:cNvGrpSpPr/>
          <p:nvPr/>
        </p:nvGrpSpPr>
        <p:grpSpPr>
          <a:xfrm>
            <a:off x="5795610" y="2063018"/>
            <a:ext cx="671358" cy="671358"/>
            <a:chOff x="6535625" y="760425"/>
            <a:chExt cx="1665900" cy="1665900"/>
          </a:xfrm>
        </p:grpSpPr>
        <p:sp>
          <p:nvSpPr>
            <p:cNvPr id="8771" name="Google Shape;8771;p7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6"/>
          <p:cNvGrpSpPr/>
          <p:nvPr/>
        </p:nvGrpSpPr>
        <p:grpSpPr>
          <a:xfrm>
            <a:off x="732427" y="3731418"/>
            <a:ext cx="1340789" cy="640830"/>
            <a:chOff x="238125" y="1151100"/>
            <a:chExt cx="7139450" cy="3412300"/>
          </a:xfrm>
        </p:grpSpPr>
        <p:sp>
          <p:nvSpPr>
            <p:cNvPr id="8776" name="Google Shape;8776;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76"/>
          <p:cNvGrpSpPr/>
          <p:nvPr/>
        </p:nvGrpSpPr>
        <p:grpSpPr>
          <a:xfrm>
            <a:off x="5599650" y="2934699"/>
            <a:ext cx="985357" cy="585764"/>
            <a:chOff x="5145061" y="2881789"/>
            <a:chExt cx="1107641" cy="658458"/>
          </a:xfrm>
        </p:grpSpPr>
        <p:grpSp>
          <p:nvGrpSpPr>
            <p:cNvPr id="8789" name="Google Shape;8789;p76"/>
            <p:cNvGrpSpPr/>
            <p:nvPr/>
          </p:nvGrpSpPr>
          <p:grpSpPr>
            <a:xfrm>
              <a:off x="5722989" y="3244587"/>
              <a:ext cx="529713" cy="295659"/>
              <a:chOff x="5722989" y="3244587"/>
              <a:chExt cx="529713" cy="295659"/>
            </a:xfrm>
          </p:grpSpPr>
          <p:sp>
            <p:nvSpPr>
              <p:cNvPr id="8790" name="Google Shape;8790;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91" name="Google Shape;8791;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92" name="Google Shape;8792;p76"/>
            <p:cNvGrpSpPr/>
            <p:nvPr/>
          </p:nvGrpSpPr>
          <p:grpSpPr>
            <a:xfrm>
              <a:off x="5145061" y="3244587"/>
              <a:ext cx="536807" cy="295659"/>
              <a:chOff x="5145061" y="3244587"/>
              <a:chExt cx="536807" cy="295659"/>
            </a:xfrm>
          </p:grpSpPr>
          <p:sp>
            <p:nvSpPr>
              <p:cNvPr id="8793" name="Google Shape;8793;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94" name="Google Shape;8794;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95" name="Google Shape;8795;p76"/>
            <p:cNvGrpSpPr/>
            <p:nvPr/>
          </p:nvGrpSpPr>
          <p:grpSpPr>
            <a:xfrm>
              <a:off x="5341327" y="2898245"/>
              <a:ext cx="532309" cy="614891"/>
              <a:chOff x="5341327" y="2898245"/>
              <a:chExt cx="532309" cy="614891"/>
            </a:xfrm>
          </p:grpSpPr>
          <p:sp>
            <p:nvSpPr>
              <p:cNvPr id="8796" name="Google Shape;8796;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97" name="Google Shape;8797;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98" name="Google Shape;8798;p76"/>
            <p:cNvGrpSpPr/>
            <p:nvPr/>
          </p:nvGrpSpPr>
          <p:grpSpPr>
            <a:xfrm>
              <a:off x="5532290" y="2881789"/>
              <a:ext cx="620516" cy="305456"/>
              <a:chOff x="5532290" y="2881789"/>
              <a:chExt cx="620516" cy="305456"/>
            </a:xfrm>
          </p:grpSpPr>
          <p:sp>
            <p:nvSpPr>
              <p:cNvPr id="8799" name="Google Shape;8799;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800" name="Google Shape;8800;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801" name="Google Shape;8801;p76"/>
          <p:cNvGrpSpPr/>
          <p:nvPr/>
        </p:nvGrpSpPr>
        <p:grpSpPr>
          <a:xfrm>
            <a:off x="8178573" y="3726757"/>
            <a:ext cx="269068" cy="645491"/>
            <a:chOff x="7026852" y="3311869"/>
            <a:chExt cx="434331" cy="1041954"/>
          </a:xfrm>
        </p:grpSpPr>
        <p:sp>
          <p:nvSpPr>
            <p:cNvPr id="8802" name="Google Shape;8802;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6"/>
          <p:cNvGrpSpPr/>
          <p:nvPr/>
        </p:nvGrpSpPr>
        <p:grpSpPr>
          <a:xfrm>
            <a:off x="6195154" y="3765995"/>
            <a:ext cx="293882" cy="293836"/>
            <a:chOff x="4873519" y="3311869"/>
            <a:chExt cx="499374" cy="499296"/>
          </a:xfrm>
        </p:grpSpPr>
        <p:sp>
          <p:nvSpPr>
            <p:cNvPr id="8806" name="Google Shape;8806;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6195154" y="4078366"/>
            <a:ext cx="293882" cy="293882"/>
            <a:chOff x="4873519" y="3875839"/>
            <a:chExt cx="499374" cy="499374"/>
          </a:xfrm>
        </p:grpSpPr>
        <p:sp>
          <p:nvSpPr>
            <p:cNvPr id="8809" name="Google Shape;8809;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76"/>
          <p:cNvGrpSpPr/>
          <p:nvPr/>
        </p:nvGrpSpPr>
        <p:grpSpPr>
          <a:xfrm>
            <a:off x="2425681" y="2050319"/>
            <a:ext cx="698104" cy="698208"/>
            <a:chOff x="2565073" y="2075876"/>
            <a:chExt cx="672482" cy="672518"/>
          </a:xfrm>
        </p:grpSpPr>
        <p:sp>
          <p:nvSpPr>
            <p:cNvPr id="8812" name="Google Shape;8812;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5649092" y="3734919"/>
            <a:ext cx="438354" cy="637329"/>
            <a:chOff x="1697726" y="3244179"/>
            <a:chExt cx="788124" cy="1146069"/>
          </a:xfrm>
        </p:grpSpPr>
        <p:sp>
          <p:nvSpPr>
            <p:cNvPr id="8819" name="Google Shape;8819;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1" name="Google Shape;8821;p7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2" name="Google Shape;8822;p76"/>
          <p:cNvGrpSpPr/>
          <p:nvPr/>
        </p:nvGrpSpPr>
        <p:grpSpPr>
          <a:xfrm>
            <a:off x="7650306" y="2063282"/>
            <a:ext cx="799565" cy="670282"/>
            <a:chOff x="7617850" y="2063282"/>
            <a:chExt cx="799565" cy="670282"/>
          </a:xfrm>
        </p:grpSpPr>
        <p:cxnSp>
          <p:nvCxnSpPr>
            <p:cNvPr id="8823" name="Google Shape;8823;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24" name="Google Shape;8824;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25" name="Google Shape;8825;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26" name="Google Shape;8826;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827" name="Google Shape;8827;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828" name="Google Shape;8828;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829" name="Google Shape;8829;p76"/>
            <p:cNvGrpSpPr/>
            <p:nvPr/>
          </p:nvGrpSpPr>
          <p:grpSpPr>
            <a:xfrm>
              <a:off x="7734309" y="2063282"/>
              <a:ext cx="570957" cy="620095"/>
              <a:chOff x="7734309" y="2063282"/>
              <a:chExt cx="570957" cy="620095"/>
            </a:xfrm>
          </p:grpSpPr>
          <p:grpSp>
            <p:nvGrpSpPr>
              <p:cNvPr id="8830" name="Google Shape;8830;p76"/>
              <p:cNvGrpSpPr/>
              <p:nvPr/>
            </p:nvGrpSpPr>
            <p:grpSpPr>
              <a:xfrm>
                <a:off x="8031573" y="2063282"/>
                <a:ext cx="273693" cy="620095"/>
                <a:chOff x="8031573" y="2063282"/>
                <a:chExt cx="273693" cy="620095"/>
              </a:xfrm>
            </p:grpSpPr>
            <p:sp>
              <p:nvSpPr>
                <p:cNvPr id="8831" name="Google Shape;8831;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flipH="1">
                <a:off x="7734309" y="2063282"/>
                <a:ext cx="273693" cy="620095"/>
                <a:chOff x="8031573" y="2063282"/>
                <a:chExt cx="273693" cy="620095"/>
              </a:xfrm>
            </p:grpSpPr>
            <p:sp>
              <p:nvSpPr>
                <p:cNvPr id="8836" name="Google Shape;8836;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40" name="Google Shape;8840;p7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6"/>
          <p:cNvGrpSpPr/>
          <p:nvPr/>
        </p:nvGrpSpPr>
        <p:grpSpPr>
          <a:xfrm>
            <a:off x="7836913" y="2916765"/>
            <a:ext cx="602567" cy="601884"/>
            <a:chOff x="1186975" y="238125"/>
            <a:chExt cx="5244275" cy="5238325"/>
          </a:xfrm>
        </p:grpSpPr>
        <p:sp>
          <p:nvSpPr>
            <p:cNvPr id="8843" name="Google Shape;8843;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6"/>
          <p:cNvGrpSpPr/>
          <p:nvPr/>
        </p:nvGrpSpPr>
        <p:grpSpPr>
          <a:xfrm>
            <a:off x="3279650" y="2056249"/>
            <a:ext cx="651848" cy="687338"/>
            <a:chOff x="3400515" y="2056248"/>
            <a:chExt cx="698134" cy="735987"/>
          </a:xfrm>
        </p:grpSpPr>
        <p:grpSp>
          <p:nvGrpSpPr>
            <p:cNvPr id="8848" name="Google Shape;8848;p76"/>
            <p:cNvGrpSpPr/>
            <p:nvPr/>
          </p:nvGrpSpPr>
          <p:grpSpPr>
            <a:xfrm>
              <a:off x="3400515" y="2283913"/>
              <a:ext cx="312919" cy="219900"/>
              <a:chOff x="3400515" y="2283913"/>
              <a:chExt cx="312919" cy="219900"/>
            </a:xfrm>
          </p:grpSpPr>
          <p:sp>
            <p:nvSpPr>
              <p:cNvPr id="8849" name="Google Shape;8849;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0" name="Google Shape;8850;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8851" name="Google Shape;8851;p76"/>
            <p:cNvGrpSpPr/>
            <p:nvPr/>
          </p:nvGrpSpPr>
          <p:grpSpPr>
            <a:xfrm>
              <a:off x="3547823" y="2461089"/>
              <a:ext cx="219900" cy="331146"/>
              <a:chOff x="3547823" y="2461089"/>
              <a:chExt cx="219900" cy="331146"/>
            </a:xfrm>
          </p:grpSpPr>
          <p:sp>
            <p:nvSpPr>
              <p:cNvPr id="8852" name="Google Shape;8852;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3" name="Google Shape;8853;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8854" name="Google Shape;8854;p76"/>
            <p:cNvGrpSpPr/>
            <p:nvPr/>
          </p:nvGrpSpPr>
          <p:grpSpPr>
            <a:xfrm>
              <a:off x="3734138" y="2461089"/>
              <a:ext cx="219900" cy="331146"/>
              <a:chOff x="3734138" y="2461089"/>
              <a:chExt cx="219900" cy="331146"/>
            </a:xfrm>
          </p:grpSpPr>
          <p:sp>
            <p:nvSpPr>
              <p:cNvPr id="8855" name="Google Shape;8855;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6" name="Google Shape;8856;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8857" name="Google Shape;8857;p76"/>
            <p:cNvGrpSpPr/>
            <p:nvPr/>
          </p:nvGrpSpPr>
          <p:grpSpPr>
            <a:xfrm>
              <a:off x="3787560" y="2281742"/>
              <a:ext cx="311089" cy="219900"/>
              <a:chOff x="3787560" y="2281742"/>
              <a:chExt cx="311089" cy="219900"/>
            </a:xfrm>
          </p:grpSpPr>
          <p:sp>
            <p:nvSpPr>
              <p:cNvPr id="8858" name="Google Shape;8858;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859" name="Google Shape;8859;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8860" name="Google Shape;8860;p76"/>
            <p:cNvGrpSpPr/>
            <p:nvPr/>
          </p:nvGrpSpPr>
          <p:grpSpPr>
            <a:xfrm>
              <a:off x="3637290" y="2056248"/>
              <a:ext cx="219900" cy="330736"/>
              <a:chOff x="3637290" y="2056248"/>
              <a:chExt cx="219900" cy="330736"/>
            </a:xfrm>
          </p:grpSpPr>
          <p:sp>
            <p:nvSpPr>
              <p:cNvPr id="8861" name="Google Shape;8861;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862" name="Google Shape;8862;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8863" name="Google Shape;8863;p76"/>
          <p:cNvGrpSpPr/>
          <p:nvPr/>
        </p:nvGrpSpPr>
        <p:grpSpPr>
          <a:xfrm>
            <a:off x="2571356" y="2926255"/>
            <a:ext cx="1268144" cy="592394"/>
            <a:chOff x="238125" y="1188750"/>
            <a:chExt cx="7140450" cy="3335550"/>
          </a:xfrm>
        </p:grpSpPr>
        <p:sp>
          <p:nvSpPr>
            <p:cNvPr id="8864" name="Google Shape;8864;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6679257" y="2928410"/>
            <a:ext cx="1053944" cy="590147"/>
            <a:chOff x="238125" y="1335475"/>
            <a:chExt cx="5418735" cy="3034175"/>
          </a:xfrm>
        </p:grpSpPr>
        <p:sp>
          <p:nvSpPr>
            <p:cNvPr id="8870" name="Google Shape;8870;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6"/>
          <p:cNvGrpSpPr/>
          <p:nvPr/>
        </p:nvGrpSpPr>
        <p:grpSpPr>
          <a:xfrm>
            <a:off x="4110066" y="3733309"/>
            <a:ext cx="1268207" cy="638939"/>
            <a:chOff x="3967651" y="3645904"/>
            <a:chExt cx="1479304" cy="745292"/>
          </a:xfrm>
        </p:grpSpPr>
        <p:grpSp>
          <p:nvGrpSpPr>
            <p:cNvPr id="8874" name="Google Shape;8874;p76"/>
            <p:cNvGrpSpPr/>
            <p:nvPr/>
          </p:nvGrpSpPr>
          <p:grpSpPr>
            <a:xfrm>
              <a:off x="3967651" y="4009026"/>
              <a:ext cx="1479304" cy="382170"/>
              <a:chOff x="3967651" y="4009026"/>
              <a:chExt cx="1479304" cy="382170"/>
            </a:xfrm>
          </p:grpSpPr>
          <p:grpSp>
            <p:nvGrpSpPr>
              <p:cNvPr id="8875" name="Google Shape;8875;p76"/>
              <p:cNvGrpSpPr/>
              <p:nvPr/>
            </p:nvGrpSpPr>
            <p:grpSpPr>
              <a:xfrm>
                <a:off x="4892216" y="4195630"/>
                <a:ext cx="554739" cy="195566"/>
                <a:chOff x="3604375" y="4892160"/>
                <a:chExt cx="1651500" cy="582215"/>
              </a:xfrm>
            </p:grpSpPr>
            <p:sp>
              <p:nvSpPr>
                <p:cNvPr id="8876" name="Google Shape;8876;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6"/>
              <p:cNvGrpSpPr/>
              <p:nvPr/>
            </p:nvGrpSpPr>
            <p:grpSpPr>
              <a:xfrm>
                <a:off x="3967651" y="4146303"/>
                <a:ext cx="579402" cy="244893"/>
                <a:chOff x="851875" y="4745310"/>
                <a:chExt cx="1724925" cy="729065"/>
              </a:xfrm>
            </p:grpSpPr>
            <p:sp>
              <p:nvSpPr>
                <p:cNvPr id="8879" name="Google Shape;8879;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76"/>
              <p:cNvGrpSpPr/>
              <p:nvPr/>
            </p:nvGrpSpPr>
            <p:grpSpPr>
              <a:xfrm>
                <a:off x="4460753" y="4009026"/>
                <a:ext cx="493110" cy="382170"/>
                <a:chOff x="2319875" y="4336625"/>
                <a:chExt cx="1468025" cy="1137750"/>
              </a:xfrm>
            </p:grpSpPr>
            <p:sp>
              <p:nvSpPr>
                <p:cNvPr id="8882" name="Google Shape;8882;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4" name="Google Shape;8884;p76"/>
            <p:cNvGrpSpPr/>
            <p:nvPr/>
          </p:nvGrpSpPr>
          <p:grpSpPr>
            <a:xfrm>
              <a:off x="4479443" y="3645904"/>
              <a:ext cx="455965" cy="388789"/>
              <a:chOff x="2957425" y="238100"/>
              <a:chExt cx="1910200" cy="1628775"/>
            </a:xfrm>
          </p:grpSpPr>
          <p:sp>
            <p:nvSpPr>
              <p:cNvPr id="8885" name="Google Shape;8885;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76"/>
          <p:cNvGrpSpPr/>
          <p:nvPr/>
        </p:nvGrpSpPr>
        <p:grpSpPr>
          <a:xfrm>
            <a:off x="2496179" y="3734510"/>
            <a:ext cx="1243128" cy="637739"/>
            <a:chOff x="2496310" y="3693351"/>
            <a:chExt cx="1342906" cy="688926"/>
          </a:xfrm>
        </p:grpSpPr>
        <p:grpSp>
          <p:nvGrpSpPr>
            <p:cNvPr id="8896" name="Google Shape;8896;p76"/>
            <p:cNvGrpSpPr/>
            <p:nvPr/>
          </p:nvGrpSpPr>
          <p:grpSpPr>
            <a:xfrm>
              <a:off x="2496310" y="3693351"/>
              <a:ext cx="1342906" cy="688875"/>
              <a:chOff x="2496310" y="3693351"/>
              <a:chExt cx="1342906" cy="688875"/>
            </a:xfrm>
          </p:grpSpPr>
          <p:sp>
            <p:nvSpPr>
              <p:cNvPr id="8897" name="Google Shape;8897;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3" name="Google Shape;8903;p76"/>
              <p:cNvCxnSpPr>
                <a:stCxn id="890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8904" name="Google Shape;8904;p76"/>
              <p:cNvCxnSpPr>
                <a:stCxn id="889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8905" name="Google Shape;8905;p76"/>
              <p:cNvCxnSpPr>
                <a:stCxn id="889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06" name="Google Shape;8906;p76"/>
              <p:cNvCxnSpPr>
                <a:stCxn id="890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8907" name="Google Shape;8907;p76"/>
              <p:cNvCxnSpPr>
                <a:stCxn id="890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908" name="Google Shape;8908;p76"/>
            <p:cNvGrpSpPr/>
            <p:nvPr/>
          </p:nvGrpSpPr>
          <p:grpSpPr>
            <a:xfrm>
              <a:off x="2675275" y="3930557"/>
              <a:ext cx="1003306" cy="451719"/>
              <a:chOff x="2675275" y="4174282"/>
              <a:chExt cx="1003306" cy="451719"/>
            </a:xfrm>
          </p:grpSpPr>
          <p:sp>
            <p:nvSpPr>
              <p:cNvPr id="8909" name="Google Shape;8909;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2" name="Google Shape;8912;p76"/>
          <p:cNvGrpSpPr/>
          <p:nvPr/>
        </p:nvGrpSpPr>
        <p:grpSpPr>
          <a:xfrm>
            <a:off x="1669850" y="1171356"/>
            <a:ext cx="574511" cy="874709"/>
            <a:chOff x="1715404" y="1112080"/>
            <a:chExt cx="642270" cy="977984"/>
          </a:xfrm>
        </p:grpSpPr>
        <p:grpSp>
          <p:nvGrpSpPr>
            <p:cNvPr id="8913" name="Google Shape;8913;p76"/>
            <p:cNvGrpSpPr/>
            <p:nvPr/>
          </p:nvGrpSpPr>
          <p:grpSpPr>
            <a:xfrm>
              <a:off x="1715404" y="1112080"/>
              <a:ext cx="642270" cy="977984"/>
              <a:chOff x="1715404" y="1112080"/>
              <a:chExt cx="642270" cy="977984"/>
            </a:xfrm>
          </p:grpSpPr>
          <p:sp>
            <p:nvSpPr>
              <p:cNvPr id="8914" name="Google Shape;8914;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76"/>
            <p:cNvGrpSpPr/>
            <p:nvPr/>
          </p:nvGrpSpPr>
          <p:grpSpPr>
            <a:xfrm>
              <a:off x="1768927" y="1165603"/>
              <a:ext cx="535225" cy="851367"/>
              <a:chOff x="1768927" y="1165603"/>
              <a:chExt cx="535225" cy="851367"/>
            </a:xfrm>
          </p:grpSpPr>
          <p:sp>
            <p:nvSpPr>
              <p:cNvPr id="8917" name="Google Shape;8917;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6"/>
            <p:cNvGrpSpPr/>
            <p:nvPr/>
          </p:nvGrpSpPr>
          <p:grpSpPr>
            <a:xfrm>
              <a:off x="1822449" y="1219125"/>
              <a:ext cx="428180" cy="718859"/>
              <a:chOff x="1822449" y="1219125"/>
              <a:chExt cx="428180" cy="718859"/>
            </a:xfrm>
          </p:grpSpPr>
          <p:sp>
            <p:nvSpPr>
              <p:cNvPr id="8920" name="Google Shape;8920;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6"/>
            <p:cNvGrpSpPr/>
            <p:nvPr/>
          </p:nvGrpSpPr>
          <p:grpSpPr>
            <a:xfrm>
              <a:off x="1875972" y="1272648"/>
              <a:ext cx="321135" cy="586939"/>
              <a:chOff x="1875972" y="1272648"/>
              <a:chExt cx="321135" cy="586939"/>
            </a:xfrm>
          </p:grpSpPr>
          <p:sp>
            <p:nvSpPr>
              <p:cNvPr id="8923" name="Google Shape;8923;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5" name="Google Shape;8925;p76"/>
          <p:cNvGrpSpPr/>
          <p:nvPr/>
        </p:nvGrpSpPr>
        <p:grpSpPr>
          <a:xfrm>
            <a:off x="7777011" y="3728078"/>
            <a:ext cx="293855" cy="644170"/>
            <a:chOff x="241025" y="3151575"/>
            <a:chExt cx="293855" cy="644170"/>
          </a:xfrm>
        </p:grpSpPr>
        <p:sp>
          <p:nvSpPr>
            <p:cNvPr id="8926" name="Google Shape;8926;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6"/>
          <p:cNvGrpSpPr/>
          <p:nvPr/>
        </p:nvGrpSpPr>
        <p:grpSpPr>
          <a:xfrm>
            <a:off x="724994" y="2928078"/>
            <a:ext cx="1779649" cy="591620"/>
            <a:chOff x="246070" y="1983375"/>
            <a:chExt cx="1855347" cy="616849"/>
          </a:xfrm>
        </p:grpSpPr>
        <p:sp>
          <p:nvSpPr>
            <p:cNvPr id="8929" name="Google Shape;8929;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6"/>
          <p:cNvGrpSpPr/>
          <p:nvPr/>
        </p:nvGrpSpPr>
        <p:grpSpPr>
          <a:xfrm>
            <a:off x="2335861" y="1171356"/>
            <a:ext cx="711055" cy="745993"/>
            <a:chOff x="2496269" y="1171698"/>
            <a:chExt cx="761953" cy="799392"/>
          </a:xfrm>
        </p:grpSpPr>
        <p:grpSp>
          <p:nvGrpSpPr>
            <p:cNvPr id="8939" name="Google Shape;8939;p76"/>
            <p:cNvGrpSpPr/>
            <p:nvPr/>
          </p:nvGrpSpPr>
          <p:grpSpPr>
            <a:xfrm>
              <a:off x="2496269" y="1171698"/>
              <a:ext cx="761953" cy="723022"/>
              <a:chOff x="2496269" y="1171698"/>
              <a:chExt cx="761953" cy="723022"/>
            </a:xfrm>
          </p:grpSpPr>
          <p:sp>
            <p:nvSpPr>
              <p:cNvPr id="8940" name="Google Shape;8940;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2" name="Google Shape;8942;p76"/>
              <p:cNvGrpSpPr/>
              <p:nvPr/>
            </p:nvGrpSpPr>
            <p:grpSpPr>
              <a:xfrm>
                <a:off x="2496269" y="1171698"/>
                <a:ext cx="761953" cy="723022"/>
                <a:chOff x="2496269" y="1120652"/>
                <a:chExt cx="761953" cy="723022"/>
              </a:xfrm>
            </p:grpSpPr>
            <p:grpSp>
              <p:nvGrpSpPr>
                <p:cNvPr id="8943" name="Google Shape;8943;p76"/>
                <p:cNvGrpSpPr/>
                <p:nvPr/>
              </p:nvGrpSpPr>
              <p:grpSpPr>
                <a:xfrm>
                  <a:off x="2496269" y="1120652"/>
                  <a:ext cx="761953" cy="723022"/>
                  <a:chOff x="2496269" y="1120652"/>
                  <a:chExt cx="761953" cy="723022"/>
                </a:xfrm>
              </p:grpSpPr>
              <p:grpSp>
                <p:nvGrpSpPr>
                  <p:cNvPr id="8944" name="Google Shape;8944;p76"/>
                  <p:cNvGrpSpPr/>
                  <p:nvPr/>
                </p:nvGrpSpPr>
                <p:grpSpPr>
                  <a:xfrm>
                    <a:off x="2496269" y="1304589"/>
                    <a:ext cx="407089" cy="305057"/>
                    <a:chOff x="2496269" y="1304589"/>
                    <a:chExt cx="407089" cy="305057"/>
                  </a:xfrm>
                </p:grpSpPr>
                <p:sp>
                  <p:nvSpPr>
                    <p:cNvPr id="8945" name="Google Shape;8945;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6"/>
                  <p:cNvGrpSpPr/>
                  <p:nvPr/>
                </p:nvGrpSpPr>
                <p:grpSpPr>
                  <a:xfrm>
                    <a:off x="2586468" y="1493376"/>
                    <a:ext cx="358850" cy="349656"/>
                    <a:chOff x="2586468" y="1493376"/>
                    <a:chExt cx="358850" cy="349656"/>
                  </a:xfrm>
                </p:grpSpPr>
                <p:sp>
                  <p:nvSpPr>
                    <p:cNvPr id="8948" name="Google Shape;8948;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6"/>
                  <p:cNvGrpSpPr/>
                  <p:nvPr/>
                </p:nvGrpSpPr>
                <p:grpSpPr>
                  <a:xfrm>
                    <a:off x="2807939" y="1494024"/>
                    <a:ext cx="358857" cy="349650"/>
                    <a:chOff x="2807939" y="1494024"/>
                    <a:chExt cx="358857" cy="349650"/>
                  </a:xfrm>
                </p:grpSpPr>
                <p:sp>
                  <p:nvSpPr>
                    <p:cNvPr id="8951" name="Google Shape;8951;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6"/>
                  <p:cNvGrpSpPr/>
                  <p:nvPr/>
                </p:nvGrpSpPr>
                <p:grpSpPr>
                  <a:xfrm>
                    <a:off x="2851133" y="1305635"/>
                    <a:ext cx="407089" cy="305057"/>
                    <a:chOff x="2851133" y="1305635"/>
                    <a:chExt cx="407089" cy="305057"/>
                  </a:xfrm>
                </p:grpSpPr>
                <p:sp>
                  <p:nvSpPr>
                    <p:cNvPr id="8954" name="Google Shape;8954;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6"/>
                  <p:cNvGrpSpPr/>
                  <p:nvPr/>
                </p:nvGrpSpPr>
                <p:grpSpPr>
                  <a:xfrm>
                    <a:off x="2727495" y="1120652"/>
                    <a:ext cx="300271" cy="396358"/>
                    <a:chOff x="2727495" y="1120652"/>
                    <a:chExt cx="300271" cy="396358"/>
                  </a:xfrm>
                </p:grpSpPr>
                <p:sp>
                  <p:nvSpPr>
                    <p:cNvPr id="8957" name="Google Shape;8957;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59" name="Google Shape;8959;p76"/>
                <p:cNvGrpSpPr/>
                <p:nvPr/>
              </p:nvGrpSpPr>
              <p:grpSpPr>
                <a:xfrm>
                  <a:off x="2722305" y="1350460"/>
                  <a:ext cx="308357" cy="308344"/>
                  <a:chOff x="2722305" y="1350460"/>
                  <a:chExt cx="308357" cy="308344"/>
                </a:xfrm>
              </p:grpSpPr>
              <p:sp>
                <p:nvSpPr>
                  <p:cNvPr id="8960" name="Google Shape;8960;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6"/>
                  <p:cNvGrpSpPr/>
                  <p:nvPr/>
                </p:nvGrpSpPr>
                <p:grpSpPr>
                  <a:xfrm>
                    <a:off x="2725064" y="1364529"/>
                    <a:ext cx="297954" cy="280182"/>
                    <a:chOff x="2725064" y="1364529"/>
                    <a:chExt cx="297954" cy="280182"/>
                  </a:xfrm>
                </p:grpSpPr>
                <p:sp>
                  <p:nvSpPr>
                    <p:cNvPr id="8962" name="Google Shape;8962;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967" name="Google Shape;8967;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76"/>
          <p:cNvGrpSpPr/>
          <p:nvPr/>
        </p:nvGrpSpPr>
        <p:grpSpPr>
          <a:xfrm>
            <a:off x="3924561" y="2927462"/>
            <a:ext cx="1569144" cy="591015"/>
            <a:chOff x="3820100" y="3023049"/>
            <a:chExt cx="1303926" cy="491162"/>
          </a:xfrm>
        </p:grpSpPr>
        <p:grpSp>
          <p:nvGrpSpPr>
            <p:cNvPr id="8973" name="Google Shape;8973;p76"/>
            <p:cNvGrpSpPr/>
            <p:nvPr/>
          </p:nvGrpSpPr>
          <p:grpSpPr>
            <a:xfrm>
              <a:off x="3820100" y="3023072"/>
              <a:ext cx="1303926" cy="491139"/>
              <a:chOff x="3820100" y="3023072"/>
              <a:chExt cx="1303926" cy="491139"/>
            </a:xfrm>
          </p:grpSpPr>
          <p:sp>
            <p:nvSpPr>
              <p:cNvPr id="8974" name="Google Shape;8974;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6"/>
            <p:cNvGrpSpPr/>
            <p:nvPr/>
          </p:nvGrpSpPr>
          <p:grpSpPr>
            <a:xfrm>
              <a:off x="4132439" y="3023645"/>
              <a:ext cx="393633" cy="177096"/>
              <a:chOff x="4132439" y="3023645"/>
              <a:chExt cx="393633" cy="177096"/>
            </a:xfrm>
          </p:grpSpPr>
          <p:sp>
            <p:nvSpPr>
              <p:cNvPr id="8977" name="Google Shape;8977;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6"/>
            <p:cNvGrpSpPr/>
            <p:nvPr/>
          </p:nvGrpSpPr>
          <p:grpSpPr>
            <a:xfrm>
              <a:off x="3921811" y="3023049"/>
              <a:ext cx="1002397" cy="388943"/>
              <a:chOff x="3921811" y="3023049"/>
              <a:chExt cx="1002397" cy="388943"/>
            </a:xfrm>
          </p:grpSpPr>
          <p:sp>
            <p:nvSpPr>
              <p:cNvPr id="8980" name="Google Shape;8980;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76"/>
            <p:cNvGrpSpPr/>
            <p:nvPr/>
          </p:nvGrpSpPr>
          <p:grpSpPr>
            <a:xfrm>
              <a:off x="4023645" y="3023049"/>
              <a:ext cx="683032" cy="286722"/>
              <a:chOff x="4023645" y="3023049"/>
              <a:chExt cx="683032" cy="286722"/>
            </a:xfrm>
          </p:grpSpPr>
          <p:sp>
            <p:nvSpPr>
              <p:cNvPr id="8983" name="Google Shape;8983;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85" name="Google Shape;8985;p76"/>
          <p:cNvGrpSpPr/>
          <p:nvPr/>
        </p:nvGrpSpPr>
        <p:grpSpPr>
          <a:xfrm>
            <a:off x="1556683" y="2054307"/>
            <a:ext cx="713522" cy="688025"/>
            <a:chOff x="1706078" y="2092648"/>
            <a:chExt cx="660913" cy="637296"/>
          </a:xfrm>
        </p:grpSpPr>
        <p:sp>
          <p:nvSpPr>
            <p:cNvPr id="8986" name="Google Shape;8986;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7" name="Google Shape;8987;p76"/>
            <p:cNvGrpSpPr/>
            <p:nvPr/>
          </p:nvGrpSpPr>
          <p:grpSpPr>
            <a:xfrm>
              <a:off x="1706078" y="2092648"/>
              <a:ext cx="660913" cy="575241"/>
              <a:chOff x="1706078" y="2092648"/>
              <a:chExt cx="660913" cy="575241"/>
            </a:xfrm>
          </p:grpSpPr>
          <p:sp>
            <p:nvSpPr>
              <p:cNvPr id="8988" name="Google Shape;8988;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1" name="Google Shape;8991;p76"/>
          <p:cNvGrpSpPr/>
          <p:nvPr/>
        </p:nvGrpSpPr>
        <p:grpSpPr>
          <a:xfrm>
            <a:off x="6318542" y="1171856"/>
            <a:ext cx="1317459" cy="684168"/>
            <a:chOff x="238125" y="999450"/>
            <a:chExt cx="7140700" cy="3708225"/>
          </a:xfrm>
        </p:grpSpPr>
        <p:sp>
          <p:nvSpPr>
            <p:cNvPr id="8992" name="Google Shape;8992;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04"/>
        <p:cNvGrpSpPr/>
        <p:nvPr/>
      </p:nvGrpSpPr>
      <p:grpSpPr>
        <a:xfrm>
          <a:off x="0" y="0"/>
          <a:ext cx="0" cy="0"/>
          <a:chOff x="0" y="0"/>
          <a:chExt cx="0" cy="0"/>
        </a:xfrm>
      </p:grpSpPr>
      <p:grpSp>
        <p:nvGrpSpPr>
          <p:cNvPr id="9005" name="Google Shape;9005;p77"/>
          <p:cNvGrpSpPr/>
          <p:nvPr/>
        </p:nvGrpSpPr>
        <p:grpSpPr>
          <a:xfrm>
            <a:off x="729238" y="1179665"/>
            <a:ext cx="1636117" cy="1526144"/>
            <a:chOff x="729238" y="1179665"/>
            <a:chExt cx="1636117" cy="1526144"/>
          </a:xfrm>
        </p:grpSpPr>
        <p:grpSp>
          <p:nvGrpSpPr>
            <p:cNvPr id="9006" name="Google Shape;9006;p77"/>
            <p:cNvGrpSpPr/>
            <p:nvPr/>
          </p:nvGrpSpPr>
          <p:grpSpPr>
            <a:xfrm>
              <a:off x="729238" y="1179665"/>
              <a:ext cx="80700" cy="1526144"/>
              <a:chOff x="729238" y="1179665"/>
              <a:chExt cx="80700" cy="1526144"/>
            </a:xfrm>
          </p:grpSpPr>
          <p:sp>
            <p:nvSpPr>
              <p:cNvPr id="9007" name="Google Shape;9007;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7"/>
            <p:cNvGrpSpPr/>
            <p:nvPr/>
          </p:nvGrpSpPr>
          <p:grpSpPr>
            <a:xfrm>
              <a:off x="903098" y="1179665"/>
              <a:ext cx="80700" cy="1526144"/>
              <a:chOff x="903098" y="1179665"/>
              <a:chExt cx="80700" cy="1526144"/>
            </a:xfrm>
          </p:grpSpPr>
          <p:sp>
            <p:nvSpPr>
              <p:cNvPr id="9018" name="Google Shape;9018;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7"/>
            <p:cNvGrpSpPr/>
            <p:nvPr/>
          </p:nvGrpSpPr>
          <p:grpSpPr>
            <a:xfrm>
              <a:off x="1076958" y="1179665"/>
              <a:ext cx="80700" cy="1526144"/>
              <a:chOff x="1076958" y="1179665"/>
              <a:chExt cx="80700" cy="1526144"/>
            </a:xfrm>
          </p:grpSpPr>
          <p:sp>
            <p:nvSpPr>
              <p:cNvPr id="9029" name="Google Shape;9029;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7"/>
            <p:cNvGrpSpPr/>
            <p:nvPr/>
          </p:nvGrpSpPr>
          <p:grpSpPr>
            <a:xfrm>
              <a:off x="1247707" y="1179665"/>
              <a:ext cx="80700" cy="1526144"/>
              <a:chOff x="1247707" y="1179665"/>
              <a:chExt cx="80700" cy="1526144"/>
            </a:xfrm>
          </p:grpSpPr>
          <p:sp>
            <p:nvSpPr>
              <p:cNvPr id="9040" name="Google Shape;9040;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77"/>
            <p:cNvGrpSpPr/>
            <p:nvPr/>
          </p:nvGrpSpPr>
          <p:grpSpPr>
            <a:xfrm>
              <a:off x="1421567" y="1179665"/>
              <a:ext cx="80700" cy="1526144"/>
              <a:chOff x="1421567" y="1179665"/>
              <a:chExt cx="80700" cy="1526144"/>
            </a:xfrm>
          </p:grpSpPr>
          <p:sp>
            <p:nvSpPr>
              <p:cNvPr id="9051" name="Google Shape;9051;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7"/>
            <p:cNvGrpSpPr/>
            <p:nvPr/>
          </p:nvGrpSpPr>
          <p:grpSpPr>
            <a:xfrm>
              <a:off x="1592327" y="1179665"/>
              <a:ext cx="80700" cy="1526144"/>
              <a:chOff x="1592327" y="1179665"/>
              <a:chExt cx="80700" cy="1526144"/>
            </a:xfrm>
          </p:grpSpPr>
          <p:sp>
            <p:nvSpPr>
              <p:cNvPr id="9062" name="Google Shape;9062;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7"/>
            <p:cNvGrpSpPr/>
            <p:nvPr/>
          </p:nvGrpSpPr>
          <p:grpSpPr>
            <a:xfrm>
              <a:off x="1766187" y="1179665"/>
              <a:ext cx="80700" cy="1526144"/>
              <a:chOff x="1766187" y="1179665"/>
              <a:chExt cx="80700" cy="1526144"/>
            </a:xfrm>
          </p:grpSpPr>
          <p:sp>
            <p:nvSpPr>
              <p:cNvPr id="9073" name="Google Shape;9073;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77"/>
            <p:cNvGrpSpPr/>
            <p:nvPr/>
          </p:nvGrpSpPr>
          <p:grpSpPr>
            <a:xfrm>
              <a:off x="1936935" y="1179665"/>
              <a:ext cx="80700" cy="1526144"/>
              <a:chOff x="1936935" y="1179665"/>
              <a:chExt cx="80700" cy="1526144"/>
            </a:xfrm>
          </p:grpSpPr>
          <p:sp>
            <p:nvSpPr>
              <p:cNvPr id="9084" name="Google Shape;9084;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77"/>
            <p:cNvGrpSpPr/>
            <p:nvPr/>
          </p:nvGrpSpPr>
          <p:grpSpPr>
            <a:xfrm>
              <a:off x="2110795" y="1179665"/>
              <a:ext cx="80700" cy="1526144"/>
              <a:chOff x="2110795" y="1179665"/>
              <a:chExt cx="80700" cy="1526144"/>
            </a:xfrm>
          </p:grpSpPr>
          <p:sp>
            <p:nvSpPr>
              <p:cNvPr id="9095" name="Google Shape;9095;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77"/>
            <p:cNvGrpSpPr/>
            <p:nvPr/>
          </p:nvGrpSpPr>
          <p:grpSpPr>
            <a:xfrm>
              <a:off x="2284655" y="1179665"/>
              <a:ext cx="80700" cy="1526144"/>
              <a:chOff x="2284655" y="1179665"/>
              <a:chExt cx="80700" cy="1526144"/>
            </a:xfrm>
          </p:grpSpPr>
          <p:sp>
            <p:nvSpPr>
              <p:cNvPr id="9106" name="Google Shape;9106;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16" name="Google Shape;9116;p77"/>
          <p:cNvGrpSpPr/>
          <p:nvPr/>
        </p:nvGrpSpPr>
        <p:grpSpPr>
          <a:xfrm>
            <a:off x="2623904" y="1198803"/>
            <a:ext cx="1364248" cy="1102133"/>
            <a:chOff x="2623904" y="1198803"/>
            <a:chExt cx="1364248" cy="1102133"/>
          </a:xfrm>
        </p:grpSpPr>
        <p:grpSp>
          <p:nvGrpSpPr>
            <p:cNvPr id="9117" name="Google Shape;9117;p77"/>
            <p:cNvGrpSpPr/>
            <p:nvPr/>
          </p:nvGrpSpPr>
          <p:grpSpPr>
            <a:xfrm>
              <a:off x="2623907" y="1198803"/>
              <a:ext cx="1364245" cy="273000"/>
              <a:chOff x="2623907" y="1198803"/>
              <a:chExt cx="1364245" cy="273000"/>
            </a:xfrm>
          </p:grpSpPr>
          <p:sp>
            <p:nvSpPr>
              <p:cNvPr id="9118" name="Google Shape;9118;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7"/>
            <p:cNvGrpSpPr/>
            <p:nvPr/>
          </p:nvGrpSpPr>
          <p:grpSpPr>
            <a:xfrm>
              <a:off x="2623904" y="1476964"/>
              <a:ext cx="1364245" cy="273000"/>
              <a:chOff x="2623904" y="1476964"/>
              <a:chExt cx="1364245" cy="273000"/>
            </a:xfrm>
          </p:grpSpPr>
          <p:sp>
            <p:nvSpPr>
              <p:cNvPr id="9124" name="Google Shape;9124;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77"/>
            <p:cNvGrpSpPr/>
            <p:nvPr/>
          </p:nvGrpSpPr>
          <p:grpSpPr>
            <a:xfrm>
              <a:off x="2623907" y="1749775"/>
              <a:ext cx="1364245" cy="273000"/>
              <a:chOff x="2623907" y="1749775"/>
              <a:chExt cx="1364245" cy="273000"/>
            </a:xfrm>
          </p:grpSpPr>
          <p:sp>
            <p:nvSpPr>
              <p:cNvPr id="9130" name="Google Shape;9130;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7"/>
            <p:cNvGrpSpPr/>
            <p:nvPr/>
          </p:nvGrpSpPr>
          <p:grpSpPr>
            <a:xfrm>
              <a:off x="2623904" y="2027936"/>
              <a:ext cx="1364245" cy="273000"/>
              <a:chOff x="2623904" y="2027936"/>
              <a:chExt cx="1364245" cy="273000"/>
            </a:xfrm>
          </p:grpSpPr>
          <p:sp>
            <p:nvSpPr>
              <p:cNvPr id="9136" name="Google Shape;9136;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1" name="Google Shape;9141;p77"/>
          <p:cNvGrpSpPr/>
          <p:nvPr/>
        </p:nvGrpSpPr>
        <p:grpSpPr>
          <a:xfrm>
            <a:off x="2613365" y="2657876"/>
            <a:ext cx="1387541" cy="159124"/>
            <a:chOff x="3200660" y="2180272"/>
            <a:chExt cx="2563824" cy="378237"/>
          </a:xfrm>
        </p:grpSpPr>
        <p:sp>
          <p:nvSpPr>
            <p:cNvPr id="9142" name="Google Shape;9142;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7"/>
          <p:cNvGrpSpPr/>
          <p:nvPr/>
        </p:nvGrpSpPr>
        <p:grpSpPr>
          <a:xfrm>
            <a:off x="2609890" y="2935640"/>
            <a:ext cx="1390502" cy="159625"/>
            <a:chOff x="3530150" y="2790075"/>
            <a:chExt cx="1962600" cy="225300"/>
          </a:xfrm>
        </p:grpSpPr>
        <p:sp>
          <p:nvSpPr>
            <p:cNvPr id="9161" name="Google Shape;9161;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77"/>
          <p:cNvGrpSpPr/>
          <p:nvPr/>
        </p:nvGrpSpPr>
        <p:grpSpPr>
          <a:xfrm>
            <a:off x="2609948" y="3213905"/>
            <a:ext cx="1411629" cy="154175"/>
            <a:chOff x="3558802" y="4011244"/>
            <a:chExt cx="1866000" cy="111600"/>
          </a:xfrm>
        </p:grpSpPr>
        <p:sp>
          <p:nvSpPr>
            <p:cNvPr id="9164" name="Google Shape;9164;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7"/>
          <p:cNvGrpSpPr/>
          <p:nvPr/>
        </p:nvGrpSpPr>
        <p:grpSpPr>
          <a:xfrm>
            <a:off x="2610235" y="2419475"/>
            <a:ext cx="1383503" cy="119761"/>
            <a:chOff x="3465975" y="2270258"/>
            <a:chExt cx="1986364" cy="171947"/>
          </a:xfrm>
        </p:grpSpPr>
        <p:sp>
          <p:nvSpPr>
            <p:cNvPr id="9167" name="Google Shape;9167;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7"/>
          <p:cNvGrpSpPr/>
          <p:nvPr/>
        </p:nvGrpSpPr>
        <p:grpSpPr>
          <a:xfrm>
            <a:off x="2621243" y="3783248"/>
            <a:ext cx="1369531" cy="195460"/>
            <a:chOff x="723300" y="4253549"/>
            <a:chExt cx="2276482" cy="324900"/>
          </a:xfrm>
        </p:grpSpPr>
        <p:sp>
          <p:nvSpPr>
            <p:cNvPr id="9176" name="Google Shape;9176;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77"/>
          <p:cNvGrpSpPr/>
          <p:nvPr/>
        </p:nvGrpSpPr>
        <p:grpSpPr>
          <a:xfrm>
            <a:off x="2610803" y="3484489"/>
            <a:ext cx="1389066" cy="180119"/>
            <a:chOff x="705948" y="3788465"/>
            <a:chExt cx="2308953" cy="299400"/>
          </a:xfrm>
        </p:grpSpPr>
        <p:sp>
          <p:nvSpPr>
            <p:cNvPr id="9182" name="Google Shape;9182;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77"/>
          <p:cNvGrpSpPr/>
          <p:nvPr/>
        </p:nvGrpSpPr>
        <p:grpSpPr>
          <a:xfrm>
            <a:off x="4207794" y="2088443"/>
            <a:ext cx="1433821" cy="191501"/>
            <a:chOff x="4273350" y="2088443"/>
            <a:chExt cx="1433821" cy="191501"/>
          </a:xfrm>
        </p:grpSpPr>
        <p:grpSp>
          <p:nvGrpSpPr>
            <p:cNvPr id="9188" name="Google Shape;9188;p77"/>
            <p:cNvGrpSpPr/>
            <p:nvPr/>
          </p:nvGrpSpPr>
          <p:grpSpPr>
            <a:xfrm>
              <a:off x="4273350" y="2088443"/>
              <a:ext cx="1433821" cy="0"/>
              <a:chOff x="5224975" y="2962250"/>
              <a:chExt cx="1544400" cy="0"/>
            </a:xfrm>
          </p:grpSpPr>
          <p:cxnSp>
            <p:nvCxnSpPr>
              <p:cNvPr id="9189" name="Google Shape;9189;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190" name="Google Shape;9190;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191" name="Google Shape;9191;p77"/>
            <p:cNvGrpSpPr/>
            <p:nvPr/>
          </p:nvGrpSpPr>
          <p:grpSpPr>
            <a:xfrm>
              <a:off x="4273350" y="2279944"/>
              <a:ext cx="1433821" cy="0"/>
              <a:chOff x="5224975" y="2962250"/>
              <a:chExt cx="1544400" cy="0"/>
            </a:xfrm>
          </p:grpSpPr>
          <p:cxnSp>
            <p:nvCxnSpPr>
              <p:cNvPr id="9192" name="Google Shape;9192;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193" name="Google Shape;9193;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194" name="Google Shape;9194;p77"/>
          <p:cNvGrpSpPr/>
          <p:nvPr/>
        </p:nvGrpSpPr>
        <p:grpSpPr>
          <a:xfrm>
            <a:off x="2658741" y="4097347"/>
            <a:ext cx="1304609" cy="294074"/>
            <a:chOff x="2658741" y="4097347"/>
            <a:chExt cx="1304609" cy="294074"/>
          </a:xfrm>
        </p:grpSpPr>
        <p:grpSp>
          <p:nvGrpSpPr>
            <p:cNvPr id="9195" name="Google Shape;9195;p77"/>
            <p:cNvGrpSpPr/>
            <p:nvPr/>
          </p:nvGrpSpPr>
          <p:grpSpPr>
            <a:xfrm>
              <a:off x="2658741" y="4097347"/>
              <a:ext cx="118572" cy="294074"/>
              <a:chOff x="3343310" y="4475555"/>
              <a:chExt cx="127717" cy="316753"/>
            </a:xfrm>
          </p:grpSpPr>
          <p:sp>
            <p:nvSpPr>
              <p:cNvPr id="9196" name="Google Shape;9196;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77"/>
            <p:cNvGrpSpPr/>
            <p:nvPr/>
          </p:nvGrpSpPr>
          <p:grpSpPr>
            <a:xfrm>
              <a:off x="3815519" y="4098388"/>
              <a:ext cx="147831" cy="291991"/>
              <a:chOff x="3527539" y="4476677"/>
              <a:chExt cx="159232" cy="314510"/>
            </a:xfrm>
          </p:grpSpPr>
          <p:sp>
            <p:nvSpPr>
              <p:cNvPr id="9199" name="Google Shape;9199;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3511696" y="4098388"/>
              <a:ext cx="147831" cy="291991"/>
              <a:chOff x="3527539" y="4476677"/>
              <a:chExt cx="159232" cy="314510"/>
            </a:xfrm>
          </p:grpSpPr>
          <p:sp>
            <p:nvSpPr>
              <p:cNvPr id="9202" name="Google Shape;9202;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77"/>
            <p:cNvGrpSpPr/>
            <p:nvPr/>
          </p:nvGrpSpPr>
          <p:grpSpPr>
            <a:xfrm>
              <a:off x="3207874" y="4098388"/>
              <a:ext cx="147831" cy="291991"/>
              <a:chOff x="3527539" y="4476677"/>
              <a:chExt cx="159232" cy="314510"/>
            </a:xfrm>
          </p:grpSpPr>
          <p:sp>
            <p:nvSpPr>
              <p:cNvPr id="9205" name="Google Shape;9205;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77"/>
            <p:cNvGrpSpPr/>
            <p:nvPr/>
          </p:nvGrpSpPr>
          <p:grpSpPr>
            <a:xfrm>
              <a:off x="2933305" y="4097347"/>
              <a:ext cx="118572" cy="294074"/>
              <a:chOff x="3343310" y="4475555"/>
              <a:chExt cx="127717" cy="316753"/>
            </a:xfrm>
          </p:grpSpPr>
          <p:sp>
            <p:nvSpPr>
              <p:cNvPr id="9208" name="Google Shape;9208;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10" name="Google Shape;9210;p77"/>
          <p:cNvGrpSpPr/>
          <p:nvPr/>
        </p:nvGrpSpPr>
        <p:grpSpPr>
          <a:xfrm>
            <a:off x="4209349" y="1176041"/>
            <a:ext cx="1430711" cy="751237"/>
            <a:chOff x="5159450" y="1919950"/>
            <a:chExt cx="1541050" cy="862500"/>
          </a:xfrm>
        </p:grpSpPr>
        <p:sp>
          <p:nvSpPr>
            <p:cNvPr id="9211" name="Google Shape;9211;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212" name="Google Shape;9212;p77"/>
            <p:cNvGrpSpPr/>
            <p:nvPr/>
          </p:nvGrpSpPr>
          <p:grpSpPr>
            <a:xfrm>
              <a:off x="5159450" y="1919950"/>
              <a:ext cx="1541050" cy="862500"/>
              <a:chOff x="5159450" y="1919950"/>
              <a:chExt cx="1541050" cy="862500"/>
            </a:xfrm>
          </p:grpSpPr>
          <p:cxnSp>
            <p:nvCxnSpPr>
              <p:cNvPr id="9213" name="Google Shape;9213;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214" name="Google Shape;9214;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215" name="Google Shape;9215;p77"/>
          <p:cNvGrpSpPr/>
          <p:nvPr/>
        </p:nvGrpSpPr>
        <p:grpSpPr>
          <a:xfrm>
            <a:off x="4257486" y="2439811"/>
            <a:ext cx="1334436" cy="967914"/>
            <a:chOff x="4294923" y="2439811"/>
            <a:chExt cx="1334436" cy="967914"/>
          </a:xfrm>
        </p:grpSpPr>
        <p:grpSp>
          <p:nvGrpSpPr>
            <p:cNvPr id="9216" name="Google Shape;9216;p77"/>
            <p:cNvGrpSpPr/>
            <p:nvPr/>
          </p:nvGrpSpPr>
          <p:grpSpPr>
            <a:xfrm>
              <a:off x="4960455" y="2469658"/>
              <a:ext cx="668904" cy="885524"/>
              <a:chOff x="4960455" y="2469658"/>
              <a:chExt cx="668904" cy="885524"/>
            </a:xfrm>
          </p:grpSpPr>
          <p:sp>
            <p:nvSpPr>
              <p:cNvPr id="9217" name="Google Shape;9217;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7"/>
            <p:cNvGrpSpPr/>
            <p:nvPr/>
          </p:nvGrpSpPr>
          <p:grpSpPr>
            <a:xfrm>
              <a:off x="4294923" y="2469658"/>
              <a:ext cx="668951" cy="885524"/>
              <a:chOff x="4294923" y="2469658"/>
              <a:chExt cx="668951" cy="885524"/>
            </a:xfrm>
          </p:grpSpPr>
          <p:sp>
            <p:nvSpPr>
              <p:cNvPr id="9224" name="Google Shape;9224;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4243690" y="3494256"/>
            <a:ext cx="1430949" cy="897289"/>
            <a:chOff x="4351371" y="3547942"/>
            <a:chExt cx="1345130" cy="843475"/>
          </a:xfrm>
        </p:grpSpPr>
        <p:grpSp>
          <p:nvGrpSpPr>
            <p:cNvPr id="9232" name="Google Shape;9232;p77"/>
            <p:cNvGrpSpPr/>
            <p:nvPr/>
          </p:nvGrpSpPr>
          <p:grpSpPr>
            <a:xfrm>
              <a:off x="4351371" y="4209917"/>
              <a:ext cx="1345130" cy="181500"/>
              <a:chOff x="4351371" y="4209917"/>
              <a:chExt cx="1345130" cy="181500"/>
            </a:xfrm>
          </p:grpSpPr>
          <p:sp>
            <p:nvSpPr>
              <p:cNvPr id="9233" name="Google Shape;9233;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34" name="Google Shape;9234;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235" name="Google Shape;9235;p77"/>
            <p:cNvGrpSpPr/>
            <p:nvPr/>
          </p:nvGrpSpPr>
          <p:grpSpPr>
            <a:xfrm>
              <a:off x="4403010" y="3985221"/>
              <a:ext cx="1109518" cy="181500"/>
              <a:chOff x="4403010" y="3985221"/>
              <a:chExt cx="1109518" cy="181500"/>
            </a:xfrm>
          </p:grpSpPr>
          <p:sp>
            <p:nvSpPr>
              <p:cNvPr id="9236" name="Google Shape;9236;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37" name="Google Shape;9237;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238" name="Google Shape;9238;p77"/>
            <p:cNvGrpSpPr/>
            <p:nvPr/>
          </p:nvGrpSpPr>
          <p:grpSpPr>
            <a:xfrm>
              <a:off x="4618704" y="3766582"/>
              <a:ext cx="807858" cy="181500"/>
              <a:chOff x="4618704" y="3766582"/>
              <a:chExt cx="807858" cy="181500"/>
            </a:xfrm>
          </p:grpSpPr>
          <p:sp>
            <p:nvSpPr>
              <p:cNvPr id="9239" name="Google Shape;9239;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0" name="Google Shape;9240;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241" name="Google Shape;9241;p77"/>
            <p:cNvGrpSpPr/>
            <p:nvPr/>
          </p:nvGrpSpPr>
          <p:grpSpPr>
            <a:xfrm>
              <a:off x="4735238" y="3547942"/>
              <a:ext cx="462839" cy="181500"/>
              <a:chOff x="4735238" y="3547942"/>
              <a:chExt cx="462839" cy="181500"/>
            </a:xfrm>
          </p:grpSpPr>
          <p:sp>
            <p:nvSpPr>
              <p:cNvPr id="9242" name="Google Shape;9242;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3" name="Google Shape;9243;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244" name="Google Shape;9244;p77"/>
          <p:cNvGrpSpPr/>
          <p:nvPr/>
        </p:nvGrpSpPr>
        <p:grpSpPr>
          <a:xfrm>
            <a:off x="7420047" y="2429580"/>
            <a:ext cx="1020955" cy="928853"/>
            <a:chOff x="926675" y="238125"/>
            <a:chExt cx="5755100" cy="5232975"/>
          </a:xfrm>
        </p:grpSpPr>
        <p:sp>
          <p:nvSpPr>
            <p:cNvPr id="9245" name="Google Shape;9245;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77"/>
          <p:cNvGrpSpPr/>
          <p:nvPr/>
        </p:nvGrpSpPr>
        <p:grpSpPr>
          <a:xfrm>
            <a:off x="727421" y="2828315"/>
            <a:ext cx="1695374" cy="1560837"/>
            <a:chOff x="727421" y="2828315"/>
            <a:chExt cx="1695374" cy="1560837"/>
          </a:xfrm>
        </p:grpSpPr>
        <p:grpSp>
          <p:nvGrpSpPr>
            <p:cNvPr id="9250" name="Google Shape;9250;p77"/>
            <p:cNvGrpSpPr/>
            <p:nvPr/>
          </p:nvGrpSpPr>
          <p:grpSpPr>
            <a:xfrm>
              <a:off x="727421" y="2828315"/>
              <a:ext cx="1695374" cy="1560837"/>
              <a:chOff x="734799" y="2782450"/>
              <a:chExt cx="1571100" cy="1577400"/>
            </a:xfrm>
          </p:grpSpPr>
          <p:cxnSp>
            <p:nvCxnSpPr>
              <p:cNvPr id="9251" name="Google Shape;9251;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252" name="Google Shape;9252;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253" name="Google Shape;9253;p77"/>
            <p:cNvGrpSpPr/>
            <p:nvPr/>
          </p:nvGrpSpPr>
          <p:grpSpPr>
            <a:xfrm>
              <a:off x="819108" y="2882501"/>
              <a:ext cx="1556791" cy="1426186"/>
              <a:chOff x="819108" y="2882501"/>
              <a:chExt cx="1556791" cy="1426186"/>
            </a:xfrm>
          </p:grpSpPr>
          <p:grpSp>
            <p:nvGrpSpPr>
              <p:cNvPr id="9254" name="Google Shape;9254;p77"/>
              <p:cNvGrpSpPr/>
              <p:nvPr/>
            </p:nvGrpSpPr>
            <p:grpSpPr>
              <a:xfrm>
                <a:off x="819108" y="2882501"/>
                <a:ext cx="103104" cy="1426186"/>
                <a:chOff x="4674013" y="3100904"/>
                <a:chExt cx="122758" cy="1698043"/>
              </a:xfrm>
            </p:grpSpPr>
            <p:sp>
              <p:nvSpPr>
                <p:cNvPr id="9255" name="Google Shape;9255;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77"/>
              <p:cNvGrpSpPr/>
              <p:nvPr/>
            </p:nvGrpSpPr>
            <p:grpSpPr>
              <a:xfrm>
                <a:off x="1062475" y="2882501"/>
                <a:ext cx="103104" cy="1426186"/>
                <a:chOff x="4940438" y="3100904"/>
                <a:chExt cx="122758" cy="1698043"/>
              </a:xfrm>
            </p:grpSpPr>
            <p:sp>
              <p:nvSpPr>
                <p:cNvPr id="9263" name="Google Shape;9263;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7"/>
              <p:cNvGrpSpPr/>
              <p:nvPr/>
            </p:nvGrpSpPr>
            <p:grpSpPr>
              <a:xfrm>
                <a:off x="1299324" y="2882501"/>
                <a:ext cx="103104" cy="1426186"/>
                <a:chOff x="5206863" y="3100904"/>
                <a:chExt cx="122758" cy="1698043"/>
              </a:xfrm>
            </p:grpSpPr>
            <p:sp>
              <p:nvSpPr>
                <p:cNvPr id="9271" name="Google Shape;9271;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7"/>
              <p:cNvGrpSpPr/>
              <p:nvPr/>
            </p:nvGrpSpPr>
            <p:grpSpPr>
              <a:xfrm>
                <a:off x="1786057" y="2882501"/>
                <a:ext cx="103104" cy="1426186"/>
                <a:chOff x="6006138" y="3143629"/>
                <a:chExt cx="122758" cy="1698043"/>
              </a:xfrm>
            </p:grpSpPr>
            <p:sp>
              <p:nvSpPr>
                <p:cNvPr id="9279" name="Google Shape;9279;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7"/>
              <p:cNvGrpSpPr/>
              <p:nvPr/>
            </p:nvGrpSpPr>
            <p:grpSpPr>
              <a:xfrm>
                <a:off x="2029422" y="2882501"/>
                <a:ext cx="103104" cy="1426186"/>
                <a:chOff x="6805413" y="3100904"/>
                <a:chExt cx="122758" cy="1698043"/>
              </a:xfrm>
            </p:grpSpPr>
            <p:sp>
              <p:nvSpPr>
                <p:cNvPr id="9287" name="Google Shape;9287;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77"/>
              <p:cNvGrpSpPr/>
              <p:nvPr/>
            </p:nvGrpSpPr>
            <p:grpSpPr>
              <a:xfrm>
                <a:off x="2272795" y="2882501"/>
                <a:ext cx="103104" cy="1426186"/>
                <a:chOff x="5206863" y="3100904"/>
                <a:chExt cx="122758" cy="1698043"/>
              </a:xfrm>
            </p:grpSpPr>
            <p:sp>
              <p:nvSpPr>
                <p:cNvPr id="9295" name="Google Shape;9295;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77"/>
              <p:cNvGrpSpPr/>
              <p:nvPr/>
            </p:nvGrpSpPr>
            <p:grpSpPr>
              <a:xfrm>
                <a:off x="1542694" y="2882501"/>
                <a:ext cx="103104" cy="1426186"/>
                <a:chOff x="6006138" y="3143629"/>
                <a:chExt cx="122758" cy="1698043"/>
              </a:xfrm>
            </p:grpSpPr>
            <p:sp>
              <p:nvSpPr>
                <p:cNvPr id="9303" name="Google Shape;9303;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10" name="Google Shape;9310;p77"/>
          <p:cNvGrpSpPr/>
          <p:nvPr/>
        </p:nvGrpSpPr>
        <p:grpSpPr>
          <a:xfrm>
            <a:off x="5683472" y="3518037"/>
            <a:ext cx="2749952" cy="870677"/>
            <a:chOff x="238125" y="1725700"/>
            <a:chExt cx="7139025" cy="2260325"/>
          </a:xfrm>
        </p:grpSpPr>
        <p:sp>
          <p:nvSpPr>
            <p:cNvPr id="9311" name="Google Shape;9311;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5953636" y="2459783"/>
            <a:ext cx="1105452" cy="916747"/>
            <a:chOff x="5249100" y="1210600"/>
            <a:chExt cx="3502700" cy="2904775"/>
          </a:xfrm>
        </p:grpSpPr>
        <p:sp>
          <p:nvSpPr>
            <p:cNvPr id="9322" name="Google Shape;9322;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6" name="Google Shape;9326;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327" name="Google Shape;9327;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328" name="Google Shape;9328;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329" name="Google Shape;9329;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330" name="Google Shape;9330;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77"/>
          <p:cNvGrpSpPr/>
          <p:nvPr/>
        </p:nvGrpSpPr>
        <p:grpSpPr>
          <a:xfrm>
            <a:off x="7136183" y="1179201"/>
            <a:ext cx="1304650" cy="1124856"/>
            <a:chOff x="7287122" y="1165658"/>
            <a:chExt cx="1219413" cy="1051365"/>
          </a:xfrm>
        </p:grpSpPr>
        <p:grpSp>
          <p:nvGrpSpPr>
            <p:cNvPr id="9332" name="Google Shape;9332;p77"/>
            <p:cNvGrpSpPr/>
            <p:nvPr/>
          </p:nvGrpSpPr>
          <p:grpSpPr>
            <a:xfrm>
              <a:off x="7287122" y="1969723"/>
              <a:ext cx="1219413" cy="247300"/>
              <a:chOff x="7287122" y="1969723"/>
              <a:chExt cx="1219413" cy="247300"/>
            </a:xfrm>
          </p:grpSpPr>
          <p:sp>
            <p:nvSpPr>
              <p:cNvPr id="9333" name="Google Shape;9333;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4" name="Google Shape;9334;p77"/>
              <p:cNvGrpSpPr/>
              <p:nvPr/>
            </p:nvGrpSpPr>
            <p:grpSpPr>
              <a:xfrm>
                <a:off x="7287122" y="2063892"/>
                <a:ext cx="1151753" cy="73428"/>
                <a:chOff x="7287122" y="2063892"/>
                <a:chExt cx="1151753" cy="73428"/>
              </a:xfrm>
            </p:grpSpPr>
            <p:sp>
              <p:nvSpPr>
                <p:cNvPr id="9335" name="Google Shape;9335;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6" name="Google Shape;9336;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337" name="Google Shape;9337;p77"/>
            <p:cNvGrpSpPr/>
            <p:nvPr/>
          </p:nvGrpSpPr>
          <p:grpSpPr>
            <a:xfrm>
              <a:off x="7287122" y="1712201"/>
              <a:ext cx="1219403" cy="246767"/>
              <a:chOff x="7287122" y="1712201"/>
              <a:chExt cx="1219403" cy="246767"/>
            </a:xfrm>
          </p:grpSpPr>
          <p:sp>
            <p:nvSpPr>
              <p:cNvPr id="9338" name="Google Shape;9338;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9" name="Google Shape;9339;p77"/>
              <p:cNvGrpSpPr/>
              <p:nvPr/>
            </p:nvGrpSpPr>
            <p:grpSpPr>
              <a:xfrm>
                <a:off x="7287122" y="1842861"/>
                <a:ext cx="1005303" cy="73419"/>
                <a:chOff x="7287122" y="1842861"/>
                <a:chExt cx="1005303" cy="73419"/>
              </a:xfrm>
            </p:grpSpPr>
            <p:sp>
              <p:nvSpPr>
                <p:cNvPr id="9340" name="Google Shape;9340;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1" name="Google Shape;9341;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342" name="Google Shape;9342;p77"/>
            <p:cNvGrpSpPr/>
            <p:nvPr/>
          </p:nvGrpSpPr>
          <p:grpSpPr>
            <a:xfrm>
              <a:off x="7287122" y="1447520"/>
              <a:ext cx="1219403" cy="286667"/>
              <a:chOff x="7287122" y="1447520"/>
              <a:chExt cx="1219403" cy="286667"/>
            </a:xfrm>
          </p:grpSpPr>
          <p:sp>
            <p:nvSpPr>
              <p:cNvPr id="9343" name="Google Shape;9343;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4" name="Google Shape;9344;p77"/>
              <p:cNvGrpSpPr/>
              <p:nvPr/>
            </p:nvGrpSpPr>
            <p:grpSpPr>
              <a:xfrm>
                <a:off x="7287122" y="1581977"/>
                <a:ext cx="852803" cy="73428"/>
                <a:chOff x="7287122" y="1581977"/>
                <a:chExt cx="852803" cy="73428"/>
              </a:xfrm>
            </p:grpSpPr>
            <p:sp>
              <p:nvSpPr>
                <p:cNvPr id="9345" name="Google Shape;9345;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6" name="Google Shape;9346;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347" name="Google Shape;9347;p77"/>
            <p:cNvGrpSpPr/>
            <p:nvPr/>
          </p:nvGrpSpPr>
          <p:grpSpPr>
            <a:xfrm>
              <a:off x="7287122" y="1165658"/>
              <a:ext cx="1219403" cy="344253"/>
              <a:chOff x="7287122" y="1165658"/>
              <a:chExt cx="1219403" cy="344253"/>
            </a:xfrm>
          </p:grpSpPr>
          <p:sp>
            <p:nvSpPr>
              <p:cNvPr id="9348" name="Google Shape;9348;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9" name="Google Shape;9349;p77"/>
              <p:cNvGrpSpPr/>
              <p:nvPr/>
            </p:nvGrpSpPr>
            <p:grpSpPr>
              <a:xfrm>
                <a:off x="7287122" y="1341025"/>
                <a:ext cx="695703" cy="73419"/>
                <a:chOff x="7287122" y="1341025"/>
                <a:chExt cx="695703" cy="73419"/>
              </a:xfrm>
            </p:grpSpPr>
            <p:sp>
              <p:nvSpPr>
                <p:cNvPr id="9350" name="Google Shape;9350;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1" name="Google Shape;9351;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352" name="Google Shape;9352;p77"/>
          <p:cNvGrpSpPr/>
          <p:nvPr/>
        </p:nvGrpSpPr>
        <p:grpSpPr>
          <a:xfrm>
            <a:off x="5802676" y="1185224"/>
            <a:ext cx="1397729" cy="1098540"/>
            <a:chOff x="5900602" y="1193063"/>
            <a:chExt cx="1299851" cy="1021707"/>
          </a:xfrm>
        </p:grpSpPr>
        <p:grpSp>
          <p:nvGrpSpPr>
            <p:cNvPr id="9353" name="Google Shape;9353;p77"/>
            <p:cNvGrpSpPr/>
            <p:nvPr/>
          </p:nvGrpSpPr>
          <p:grpSpPr>
            <a:xfrm>
              <a:off x="6520337" y="1193063"/>
              <a:ext cx="341815" cy="799959"/>
              <a:chOff x="6520337" y="1193063"/>
              <a:chExt cx="341815" cy="799959"/>
            </a:xfrm>
          </p:grpSpPr>
          <p:grpSp>
            <p:nvGrpSpPr>
              <p:cNvPr id="9354" name="Google Shape;9354;p77"/>
              <p:cNvGrpSpPr/>
              <p:nvPr/>
            </p:nvGrpSpPr>
            <p:grpSpPr>
              <a:xfrm>
                <a:off x="6520337" y="1589527"/>
                <a:ext cx="213950" cy="403494"/>
                <a:chOff x="6520337" y="1589527"/>
                <a:chExt cx="213950" cy="403494"/>
              </a:xfrm>
            </p:grpSpPr>
            <p:sp>
              <p:nvSpPr>
                <p:cNvPr id="9355" name="Google Shape;9355;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77"/>
              <p:cNvGrpSpPr/>
              <p:nvPr/>
            </p:nvGrpSpPr>
            <p:grpSpPr>
              <a:xfrm>
                <a:off x="6577204" y="1193063"/>
                <a:ext cx="284947" cy="464512"/>
                <a:chOff x="6577204" y="1193063"/>
                <a:chExt cx="284947" cy="464512"/>
              </a:xfrm>
            </p:grpSpPr>
            <p:sp>
              <p:nvSpPr>
                <p:cNvPr id="9358" name="Google Shape;9358;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9" name="Google Shape;9359;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360" name="Google Shape;9360;p77"/>
            <p:cNvGrpSpPr/>
            <p:nvPr/>
          </p:nvGrpSpPr>
          <p:grpSpPr>
            <a:xfrm>
              <a:off x="6238903" y="1193063"/>
              <a:ext cx="300475" cy="900152"/>
              <a:chOff x="6238903" y="1193063"/>
              <a:chExt cx="300475" cy="900152"/>
            </a:xfrm>
          </p:grpSpPr>
          <p:grpSp>
            <p:nvGrpSpPr>
              <p:cNvPr id="9361" name="Google Shape;9361;p77"/>
              <p:cNvGrpSpPr/>
              <p:nvPr/>
            </p:nvGrpSpPr>
            <p:grpSpPr>
              <a:xfrm>
                <a:off x="6290865" y="1489315"/>
                <a:ext cx="248514" cy="603900"/>
                <a:chOff x="6290865" y="1489315"/>
                <a:chExt cx="248514" cy="603900"/>
              </a:xfrm>
            </p:grpSpPr>
            <p:sp>
              <p:nvSpPr>
                <p:cNvPr id="9362" name="Google Shape;9362;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6238903" y="1193063"/>
                <a:ext cx="284947" cy="333087"/>
                <a:chOff x="6238903" y="1193063"/>
                <a:chExt cx="284947" cy="333087"/>
              </a:xfrm>
            </p:grpSpPr>
            <p:sp>
              <p:nvSpPr>
                <p:cNvPr id="9365" name="Google Shape;9365;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6" name="Google Shape;9366;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367" name="Google Shape;9367;p77"/>
            <p:cNvGrpSpPr/>
            <p:nvPr/>
          </p:nvGrpSpPr>
          <p:grpSpPr>
            <a:xfrm>
              <a:off x="5900602" y="1193063"/>
              <a:ext cx="444345" cy="1021707"/>
              <a:chOff x="5900602" y="1193063"/>
              <a:chExt cx="444345" cy="1021707"/>
            </a:xfrm>
          </p:grpSpPr>
          <p:grpSp>
            <p:nvGrpSpPr>
              <p:cNvPr id="9368" name="Google Shape;9368;p77"/>
              <p:cNvGrpSpPr/>
              <p:nvPr/>
            </p:nvGrpSpPr>
            <p:grpSpPr>
              <a:xfrm>
                <a:off x="6046501" y="1367785"/>
                <a:ext cx="298446" cy="846986"/>
                <a:chOff x="6046501" y="1367785"/>
                <a:chExt cx="298446" cy="846986"/>
              </a:xfrm>
            </p:grpSpPr>
            <p:sp>
              <p:nvSpPr>
                <p:cNvPr id="9369" name="Google Shape;9369;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7"/>
              <p:cNvGrpSpPr/>
              <p:nvPr/>
            </p:nvGrpSpPr>
            <p:grpSpPr>
              <a:xfrm>
                <a:off x="5900602" y="1193063"/>
                <a:ext cx="284947" cy="182312"/>
                <a:chOff x="5900602" y="1193063"/>
                <a:chExt cx="284947" cy="182312"/>
              </a:xfrm>
            </p:grpSpPr>
            <p:sp>
              <p:nvSpPr>
                <p:cNvPr id="9372" name="Google Shape;9372;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3" name="Google Shape;9373;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374" name="Google Shape;9374;p77"/>
            <p:cNvGrpSpPr/>
            <p:nvPr/>
          </p:nvGrpSpPr>
          <p:grpSpPr>
            <a:xfrm>
              <a:off x="6738300" y="1193063"/>
              <a:ext cx="462153" cy="707634"/>
              <a:chOff x="6738300" y="1193063"/>
              <a:chExt cx="462153" cy="707634"/>
            </a:xfrm>
          </p:grpSpPr>
          <p:grpSp>
            <p:nvGrpSpPr>
              <p:cNvPr id="9375" name="Google Shape;9375;p77"/>
              <p:cNvGrpSpPr/>
              <p:nvPr/>
            </p:nvGrpSpPr>
            <p:grpSpPr>
              <a:xfrm>
                <a:off x="6915505" y="1193063"/>
                <a:ext cx="284947" cy="597387"/>
                <a:chOff x="6915505" y="1193063"/>
                <a:chExt cx="284947" cy="597387"/>
              </a:xfrm>
            </p:grpSpPr>
            <p:sp>
              <p:nvSpPr>
                <p:cNvPr id="9376" name="Google Shape;9376;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7" name="Google Shape;9377;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378" name="Google Shape;9378;p77"/>
              <p:cNvGrpSpPr/>
              <p:nvPr/>
            </p:nvGrpSpPr>
            <p:grpSpPr>
              <a:xfrm>
                <a:off x="6738300" y="1684725"/>
                <a:ext cx="230066" cy="215971"/>
                <a:chOff x="6738300" y="1684725"/>
                <a:chExt cx="230066" cy="215971"/>
              </a:xfrm>
            </p:grpSpPr>
            <p:sp>
              <p:nvSpPr>
                <p:cNvPr id="9379" name="Google Shape;9379;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4"/>
        <p:cNvGrpSpPr/>
        <p:nvPr/>
      </p:nvGrpSpPr>
      <p:grpSpPr>
        <a:xfrm>
          <a:off x="0" y="0"/>
          <a:ext cx="0" cy="0"/>
          <a:chOff x="0" y="0"/>
          <a:chExt cx="0" cy="0"/>
        </a:xfrm>
      </p:grpSpPr>
      <p:sp>
        <p:nvSpPr>
          <p:cNvPr id="9385" name="Google Shape;9385;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386" name="Google Shape;9386;p7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387" name="Google Shape;9387;p78"/>
          <p:cNvGrpSpPr/>
          <p:nvPr/>
        </p:nvGrpSpPr>
        <p:grpSpPr>
          <a:xfrm>
            <a:off x="1267741" y="2287103"/>
            <a:ext cx="298169" cy="339253"/>
            <a:chOff x="1529350" y="258825"/>
            <a:chExt cx="423475" cy="481825"/>
          </a:xfrm>
        </p:grpSpPr>
        <p:sp>
          <p:nvSpPr>
            <p:cNvPr id="9388" name="Google Shape;9388;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9" name="Google Shape;9389;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0" name="Google Shape;9390;p78"/>
          <p:cNvGrpSpPr/>
          <p:nvPr/>
        </p:nvGrpSpPr>
        <p:grpSpPr>
          <a:xfrm>
            <a:off x="1660716" y="2367273"/>
            <a:ext cx="340890" cy="178912"/>
            <a:chOff x="2084325" y="363300"/>
            <a:chExt cx="484150" cy="254100"/>
          </a:xfrm>
        </p:grpSpPr>
        <p:sp>
          <p:nvSpPr>
            <p:cNvPr id="9391" name="Google Shape;9391;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2" name="Google Shape;9392;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3" name="Google Shape;9393;p78"/>
          <p:cNvGrpSpPr/>
          <p:nvPr/>
        </p:nvGrpSpPr>
        <p:grpSpPr>
          <a:xfrm>
            <a:off x="2110011" y="2287102"/>
            <a:ext cx="298169" cy="339253"/>
            <a:chOff x="2707500" y="249400"/>
            <a:chExt cx="423475" cy="481825"/>
          </a:xfrm>
        </p:grpSpPr>
        <p:sp>
          <p:nvSpPr>
            <p:cNvPr id="9394" name="Google Shape;9394;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5" name="Google Shape;9395;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6" name="Google Shape;9396;p78"/>
          <p:cNvGrpSpPr/>
          <p:nvPr/>
        </p:nvGrpSpPr>
        <p:grpSpPr>
          <a:xfrm>
            <a:off x="2912712" y="2287349"/>
            <a:ext cx="352349" cy="338760"/>
            <a:chOff x="3854700" y="249750"/>
            <a:chExt cx="500425" cy="481125"/>
          </a:xfrm>
        </p:grpSpPr>
        <p:sp>
          <p:nvSpPr>
            <p:cNvPr id="9397" name="Google Shape;9397;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8" name="Google Shape;9398;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0" name="Google Shape;9400;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1" name="Google Shape;9401;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2" name="Google Shape;9402;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3" name="Google Shape;9403;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5" name="Google Shape;9405;p78"/>
          <p:cNvGrpSpPr/>
          <p:nvPr/>
        </p:nvGrpSpPr>
        <p:grpSpPr>
          <a:xfrm>
            <a:off x="3330701" y="2287349"/>
            <a:ext cx="352349" cy="338760"/>
            <a:chOff x="4447550" y="249750"/>
            <a:chExt cx="500425" cy="481125"/>
          </a:xfrm>
        </p:grpSpPr>
        <p:sp>
          <p:nvSpPr>
            <p:cNvPr id="9406" name="Google Shape;9406;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7" name="Google Shape;9407;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8" name="Google Shape;9408;p78"/>
          <p:cNvGrpSpPr/>
          <p:nvPr/>
        </p:nvGrpSpPr>
        <p:grpSpPr>
          <a:xfrm>
            <a:off x="3759902" y="2287102"/>
            <a:ext cx="339253" cy="339253"/>
            <a:chOff x="5049725" y="249400"/>
            <a:chExt cx="481825" cy="481825"/>
          </a:xfrm>
        </p:grpSpPr>
        <p:sp>
          <p:nvSpPr>
            <p:cNvPr id="9409" name="Google Shape;9409;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1" name="Google Shape;9411;p78"/>
          <p:cNvGrpSpPr/>
          <p:nvPr/>
        </p:nvGrpSpPr>
        <p:grpSpPr>
          <a:xfrm>
            <a:off x="4173843" y="2287102"/>
            <a:ext cx="339253" cy="339253"/>
            <a:chOff x="5660400" y="238125"/>
            <a:chExt cx="481825" cy="481825"/>
          </a:xfrm>
        </p:grpSpPr>
        <p:sp>
          <p:nvSpPr>
            <p:cNvPr id="9412" name="Google Shape;9412;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4" name="Google Shape;9414;p78"/>
          <p:cNvGrpSpPr/>
          <p:nvPr/>
        </p:nvGrpSpPr>
        <p:grpSpPr>
          <a:xfrm>
            <a:off x="4590529" y="2287102"/>
            <a:ext cx="339253" cy="339253"/>
            <a:chOff x="6235400" y="249400"/>
            <a:chExt cx="481825" cy="481825"/>
          </a:xfrm>
        </p:grpSpPr>
        <p:sp>
          <p:nvSpPr>
            <p:cNvPr id="9415" name="Google Shape;9415;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6" name="Google Shape;9416;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8" name="Google Shape;9418;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9" name="Google Shape;9419;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0" name="Google Shape;9420;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1" name="Google Shape;9421;p78"/>
          <p:cNvGrpSpPr/>
          <p:nvPr/>
        </p:nvGrpSpPr>
        <p:grpSpPr>
          <a:xfrm>
            <a:off x="1660875" y="2711232"/>
            <a:ext cx="340573" cy="339271"/>
            <a:chOff x="2085450" y="842250"/>
            <a:chExt cx="483700" cy="481850"/>
          </a:xfrm>
        </p:grpSpPr>
        <p:sp>
          <p:nvSpPr>
            <p:cNvPr id="9422" name="Google Shape;9422;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3" name="Google Shape;9423;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25" name="Google Shape;9425;p78"/>
          <p:cNvGrpSpPr/>
          <p:nvPr/>
        </p:nvGrpSpPr>
        <p:grpSpPr>
          <a:xfrm>
            <a:off x="2089443" y="2711241"/>
            <a:ext cx="339306" cy="339253"/>
            <a:chOff x="2685825" y="840375"/>
            <a:chExt cx="481900" cy="481825"/>
          </a:xfrm>
        </p:grpSpPr>
        <p:sp>
          <p:nvSpPr>
            <p:cNvPr id="9426" name="Google Shape;9426;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7" name="Google Shape;9427;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28" name="Google Shape;9428;p78"/>
          <p:cNvGrpSpPr/>
          <p:nvPr/>
        </p:nvGrpSpPr>
        <p:grpSpPr>
          <a:xfrm>
            <a:off x="2501104" y="2710924"/>
            <a:ext cx="350431" cy="339887"/>
            <a:chOff x="3270675" y="841800"/>
            <a:chExt cx="497700" cy="482725"/>
          </a:xfrm>
        </p:grpSpPr>
        <p:sp>
          <p:nvSpPr>
            <p:cNvPr id="9429" name="Google Shape;9429;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0" name="Google Shape;9430;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1" name="Google Shape;9431;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32" name="Google Shape;9432;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33" name="Google Shape;9433;p78"/>
          <p:cNvGrpSpPr/>
          <p:nvPr/>
        </p:nvGrpSpPr>
        <p:grpSpPr>
          <a:xfrm>
            <a:off x="3337249" y="2731783"/>
            <a:ext cx="339253" cy="298169"/>
            <a:chOff x="4467200" y="877100"/>
            <a:chExt cx="481825" cy="423475"/>
          </a:xfrm>
        </p:grpSpPr>
        <p:sp>
          <p:nvSpPr>
            <p:cNvPr id="9434" name="Google Shape;9434;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5" name="Google Shape;9435;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6" name="Google Shape;9436;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8" name="Google Shape;9438;p78"/>
          <p:cNvGrpSpPr/>
          <p:nvPr/>
        </p:nvGrpSpPr>
        <p:grpSpPr>
          <a:xfrm>
            <a:off x="3752140" y="2711232"/>
            <a:ext cx="354778" cy="339271"/>
            <a:chOff x="5045500" y="842250"/>
            <a:chExt cx="503875" cy="481850"/>
          </a:xfrm>
        </p:grpSpPr>
        <p:sp>
          <p:nvSpPr>
            <p:cNvPr id="9439" name="Google Shape;9439;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0" name="Google Shape;9440;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1" name="Google Shape;9441;p78"/>
          <p:cNvGrpSpPr/>
          <p:nvPr/>
        </p:nvGrpSpPr>
        <p:grpSpPr>
          <a:xfrm>
            <a:off x="2523626" y="2287428"/>
            <a:ext cx="305386" cy="338602"/>
            <a:chOff x="3300325" y="249875"/>
            <a:chExt cx="433725" cy="480900"/>
          </a:xfrm>
        </p:grpSpPr>
        <p:sp>
          <p:nvSpPr>
            <p:cNvPr id="9442" name="Google Shape;9442;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5" name="Google Shape;9445;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6" name="Google Shape;9446;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8" name="Google Shape;9448;p78"/>
          <p:cNvGrpSpPr/>
          <p:nvPr/>
        </p:nvGrpSpPr>
        <p:grpSpPr>
          <a:xfrm>
            <a:off x="4174987" y="2737451"/>
            <a:ext cx="336965" cy="286833"/>
            <a:chOff x="5645200" y="879425"/>
            <a:chExt cx="478575" cy="407375"/>
          </a:xfrm>
        </p:grpSpPr>
        <p:sp>
          <p:nvSpPr>
            <p:cNvPr id="9449" name="Google Shape;9449;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0" name="Google Shape;9450;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4" name="Google Shape;9454;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5" name="Google Shape;9455;p78"/>
          <p:cNvGrpSpPr/>
          <p:nvPr/>
        </p:nvGrpSpPr>
        <p:grpSpPr>
          <a:xfrm>
            <a:off x="4611062" y="2711241"/>
            <a:ext cx="298186" cy="339253"/>
            <a:chOff x="6264525" y="842250"/>
            <a:chExt cx="423500" cy="481825"/>
          </a:xfrm>
        </p:grpSpPr>
        <p:sp>
          <p:nvSpPr>
            <p:cNvPr id="9456" name="Google Shape;9456;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7" name="Google Shape;9457;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8" name="Google Shape;9458;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9" name="Google Shape;9459;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1" name="Google Shape;9461;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2" name="Google Shape;9462;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3" name="Google Shape;9463;p78"/>
          <p:cNvGrpSpPr/>
          <p:nvPr/>
        </p:nvGrpSpPr>
        <p:grpSpPr>
          <a:xfrm>
            <a:off x="829350" y="3125895"/>
            <a:ext cx="339253" cy="339253"/>
            <a:chOff x="900750" y="1436075"/>
            <a:chExt cx="481825" cy="481825"/>
          </a:xfrm>
        </p:grpSpPr>
        <p:sp>
          <p:nvSpPr>
            <p:cNvPr id="9464" name="Google Shape;9464;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5" name="Google Shape;9465;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6" name="Google Shape;9466;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8" name="Google Shape;9468;p78"/>
          <p:cNvGrpSpPr/>
          <p:nvPr/>
        </p:nvGrpSpPr>
        <p:grpSpPr>
          <a:xfrm>
            <a:off x="1247198" y="3186183"/>
            <a:ext cx="339253" cy="218676"/>
            <a:chOff x="1492675" y="1520750"/>
            <a:chExt cx="481825" cy="310575"/>
          </a:xfrm>
        </p:grpSpPr>
        <p:sp>
          <p:nvSpPr>
            <p:cNvPr id="9469" name="Google Shape;9469;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0" name="Google Shape;9470;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1" name="Google Shape;9471;p78"/>
          <p:cNvGrpSpPr/>
          <p:nvPr/>
        </p:nvGrpSpPr>
        <p:grpSpPr>
          <a:xfrm>
            <a:off x="1654995" y="3125877"/>
            <a:ext cx="352332" cy="339288"/>
            <a:chOff x="2071000" y="1435025"/>
            <a:chExt cx="500400" cy="481875"/>
          </a:xfrm>
        </p:grpSpPr>
        <p:sp>
          <p:nvSpPr>
            <p:cNvPr id="9472" name="Google Shape;9472;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3" name="Google Shape;9473;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5" name="Google Shape;9475;p78"/>
          <p:cNvGrpSpPr/>
          <p:nvPr/>
        </p:nvGrpSpPr>
        <p:grpSpPr>
          <a:xfrm>
            <a:off x="828875" y="2731810"/>
            <a:ext cx="340204" cy="298116"/>
            <a:chOff x="899850" y="871450"/>
            <a:chExt cx="483175" cy="423400"/>
          </a:xfrm>
        </p:grpSpPr>
        <p:sp>
          <p:nvSpPr>
            <p:cNvPr id="9476" name="Google Shape;9476;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7" name="Google Shape;9477;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9" name="Google Shape;9479;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0" name="Google Shape;9480;p78"/>
          <p:cNvGrpSpPr/>
          <p:nvPr/>
        </p:nvGrpSpPr>
        <p:grpSpPr>
          <a:xfrm>
            <a:off x="2083159" y="3146709"/>
            <a:ext cx="351874" cy="297623"/>
            <a:chOff x="2678350" y="1464650"/>
            <a:chExt cx="499750" cy="422700"/>
          </a:xfrm>
        </p:grpSpPr>
        <p:sp>
          <p:nvSpPr>
            <p:cNvPr id="9481" name="Google Shape;9481;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3" name="Google Shape;9483;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4" name="Google Shape;9484;p78"/>
          <p:cNvGrpSpPr/>
          <p:nvPr/>
        </p:nvGrpSpPr>
        <p:grpSpPr>
          <a:xfrm>
            <a:off x="2506692" y="3125895"/>
            <a:ext cx="339253" cy="339253"/>
            <a:chOff x="3271200" y="1435075"/>
            <a:chExt cx="481825" cy="481825"/>
          </a:xfrm>
        </p:grpSpPr>
        <p:sp>
          <p:nvSpPr>
            <p:cNvPr id="9485" name="Google Shape;9485;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6" name="Google Shape;9486;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7" name="Google Shape;9487;p78"/>
          <p:cNvGrpSpPr/>
          <p:nvPr/>
        </p:nvGrpSpPr>
        <p:grpSpPr>
          <a:xfrm>
            <a:off x="2917165" y="3125877"/>
            <a:ext cx="343442" cy="339288"/>
            <a:chOff x="3858100" y="1435075"/>
            <a:chExt cx="487775" cy="481875"/>
          </a:xfrm>
        </p:grpSpPr>
        <p:sp>
          <p:nvSpPr>
            <p:cNvPr id="9488" name="Google Shape;9488;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0" name="Google Shape;9490;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1" name="Google Shape;9491;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3" name="Google Shape;9493;p78"/>
          <p:cNvGrpSpPr/>
          <p:nvPr/>
        </p:nvGrpSpPr>
        <p:grpSpPr>
          <a:xfrm>
            <a:off x="3337249" y="3125895"/>
            <a:ext cx="339253" cy="339253"/>
            <a:chOff x="4456875" y="1435075"/>
            <a:chExt cx="481825" cy="481825"/>
          </a:xfrm>
        </p:grpSpPr>
        <p:sp>
          <p:nvSpPr>
            <p:cNvPr id="9494" name="Google Shape;9494;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5" name="Google Shape;9495;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6" name="Google Shape;9496;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8" name="Google Shape;9498;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9" name="Google Shape;9499;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0" name="Google Shape;9500;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1" name="Google Shape;9501;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2" name="Google Shape;9502;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3" name="Google Shape;9503;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4" name="Google Shape;9504;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5" name="Google Shape;9505;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6" name="Google Shape;9506;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7" name="Google Shape;9507;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8" name="Google Shape;9508;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9" name="Google Shape;9509;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0" name="Google Shape;9510;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1" name="Google Shape;9511;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2" name="Google Shape;9512;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13" name="Google Shape;9513;p78"/>
          <p:cNvGrpSpPr/>
          <p:nvPr/>
        </p:nvGrpSpPr>
        <p:grpSpPr>
          <a:xfrm>
            <a:off x="3758239" y="3125886"/>
            <a:ext cx="342580" cy="339271"/>
            <a:chOff x="5049725" y="1435050"/>
            <a:chExt cx="486550" cy="481850"/>
          </a:xfrm>
        </p:grpSpPr>
        <p:sp>
          <p:nvSpPr>
            <p:cNvPr id="9514" name="Google Shape;9514;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5" name="Google Shape;9515;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6" name="Google Shape;9516;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7" name="Google Shape;9517;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18" name="Google Shape;9518;p78"/>
          <p:cNvGrpSpPr/>
          <p:nvPr/>
        </p:nvGrpSpPr>
        <p:grpSpPr>
          <a:xfrm>
            <a:off x="4173790" y="3125895"/>
            <a:ext cx="339359" cy="339253"/>
            <a:chOff x="5642475" y="1435075"/>
            <a:chExt cx="481975" cy="481825"/>
          </a:xfrm>
        </p:grpSpPr>
        <p:sp>
          <p:nvSpPr>
            <p:cNvPr id="9519" name="Google Shape;9519;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0" name="Google Shape;9520;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1" name="Google Shape;9521;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2" name="Google Shape;9522;p78"/>
          <p:cNvGrpSpPr/>
          <p:nvPr/>
        </p:nvGrpSpPr>
        <p:grpSpPr>
          <a:xfrm>
            <a:off x="1661509" y="3559347"/>
            <a:ext cx="339306" cy="298186"/>
            <a:chOff x="2085450" y="2057100"/>
            <a:chExt cx="481900" cy="423500"/>
          </a:xfrm>
        </p:grpSpPr>
        <p:sp>
          <p:nvSpPr>
            <p:cNvPr id="9523" name="Google Shape;9523;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4" name="Google Shape;9524;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5" name="Google Shape;9525;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26" name="Google Shape;9526;p78"/>
          <p:cNvGrpSpPr/>
          <p:nvPr/>
        </p:nvGrpSpPr>
        <p:grpSpPr>
          <a:xfrm>
            <a:off x="2089442" y="3582592"/>
            <a:ext cx="339306" cy="251698"/>
            <a:chOff x="2678275" y="2090100"/>
            <a:chExt cx="481900" cy="357475"/>
          </a:xfrm>
        </p:grpSpPr>
        <p:sp>
          <p:nvSpPr>
            <p:cNvPr id="9527" name="Google Shape;9527;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8" name="Google Shape;9528;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9" name="Google Shape;9529;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0" name="Google Shape;9530;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1" name="Google Shape;9531;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2" name="Google Shape;9532;p78"/>
          <p:cNvGrpSpPr/>
          <p:nvPr/>
        </p:nvGrpSpPr>
        <p:grpSpPr>
          <a:xfrm>
            <a:off x="2566646" y="3594790"/>
            <a:ext cx="219345" cy="227301"/>
            <a:chOff x="3357325" y="2093500"/>
            <a:chExt cx="311525" cy="322825"/>
          </a:xfrm>
        </p:grpSpPr>
        <p:sp>
          <p:nvSpPr>
            <p:cNvPr id="9533" name="Google Shape;9533;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4" name="Google Shape;9534;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5" name="Google Shape;9535;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36" name="Google Shape;9536;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37" name="Google Shape;9537;p78"/>
          <p:cNvGrpSpPr/>
          <p:nvPr/>
        </p:nvGrpSpPr>
        <p:grpSpPr>
          <a:xfrm>
            <a:off x="3360836" y="3538814"/>
            <a:ext cx="292078" cy="339253"/>
            <a:chOff x="4492800" y="2027925"/>
            <a:chExt cx="414825" cy="481825"/>
          </a:xfrm>
        </p:grpSpPr>
        <p:sp>
          <p:nvSpPr>
            <p:cNvPr id="9538" name="Google Shape;9538;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39" name="Google Shape;9539;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40" name="Google Shape;9540;p78"/>
          <p:cNvGrpSpPr/>
          <p:nvPr/>
        </p:nvGrpSpPr>
        <p:grpSpPr>
          <a:xfrm>
            <a:off x="3759928" y="3538805"/>
            <a:ext cx="339200" cy="339271"/>
            <a:chOff x="5049725" y="2027900"/>
            <a:chExt cx="481750" cy="481850"/>
          </a:xfrm>
        </p:grpSpPr>
        <p:sp>
          <p:nvSpPr>
            <p:cNvPr id="9541" name="Google Shape;9541;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2" name="Google Shape;9542;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3" name="Google Shape;9543;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4" name="Google Shape;9544;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5" name="Google Shape;9545;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6" name="Google Shape;9546;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7" name="Google Shape;9547;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48" name="Google Shape;9548;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49" name="Google Shape;9549;p78"/>
          <p:cNvGrpSpPr/>
          <p:nvPr/>
        </p:nvGrpSpPr>
        <p:grpSpPr>
          <a:xfrm>
            <a:off x="4233524" y="3538893"/>
            <a:ext cx="219890" cy="339095"/>
            <a:chOff x="5726350" y="2028150"/>
            <a:chExt cx="312300" cy="481600"/>
          </a:xfrm>
        </p:grpSpPr>
        <p:sp>
          <p:nvSpPr>
            <p:cNvPr id="9550" name="Google Shape;9550;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1" name="Google Shape;9551;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2" name="Google Shape;9552;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53" name="Google Shape;9553;p78"/>
          <p:cNvGrpSpPr/>
          <p:nvPr/>
        </p:nvGrpSpPr>
        <p:grpSpPr>
          <a:xfrm>
            <a:off x="4593715" y="3542000"/>
            <a:ext cx="332881" cy="332881"/>
            <a:chOff x="6239925" y="2032450"/>
            <a:chExt cx="472775" cy="472775"/>
          </a:xfrm>
        </p:grpSpPr>
        <p:sp>
          <p:nvSpPr>
            <p:cNvPr id="9554" name="Google Shape;9554;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5" name="Google Shape;9555;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56" name="Google Shape;9556;p78"/>
          <p:cNvGrpSpPr/>
          <p:nvPr/>
        </p:nvGrpSpPr>
        <p:grpSpPr>
          <a:xfrm>
            <a:off x="5042807" y="2364092"/>
            <a:ext cx="334641" cy="185425"/>
            <a:chOff x="903075" y="2730000"/>
            <a:chExt cx="475275" cy="263350"/>
          </a:xfrm>
        </p:grpSpPr>
        <p:sp>
          <p:nvSpPr>
            <p:cNvPr id="9557" name="Google Shape;9557;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0" name="Google Shape;9560;p78"/>
          <p:cNvGrpSpPr/>
          <p:nvPr/>
        </p:nvGrpSpPr>
        <p:grpSpPr>
          <a:xfrm>
            <a:off x="1247198" y="3538814"/>
            <a:ext cx="339253" cy="339253"/>
            <a:chOff x="1492675" y="2027925"/>
            <a:chExt cx="481825" cy="481825"/>
          </a:xfrm>
        </p:grpSpPr>
        <p:sp>
          <p:nvSpPr>
            <p:cNvPr id="9561" name="Google Shape;9561;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3" name="Google Shape;9563;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4" name="Google Shape;9564;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6" name="Google Shape;9566;p78"/>
          <p:cNvGrpSpPr/>
          <p:nvPr/>
        </p:nvGrpSpPr>
        <p:grpSpPr>
          <a:xfrm>
            <a:off x="829359" y="2307635"/>
            <a:ext cx="339235" cy="298186"/>
            <a:chOff x="898875" y="244725"/>
            <a:chExt cx="481800" cy="423500"/>
          </a:xfrm>
        </p:grpSpPr>
        <p:sp>
          <p:nvSpPr>
            <p:cNvPr id="9567" name="Google Shape;9567;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8" name="Google Shape;9568;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9" name="Google Shape;9569;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0" name="Google Shape;9570;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2" name="Google Shape;9572;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3" name="Google Shape;9573;p78"/>
          <p:cNvGrpSpPr/>
          <p:nvPr/>
        </p:nvGrpSpPr>
        <p:grpSpPr>
          <a:xfrm>
            <a:off x="5473575" y="2287178"/>
            <a:ext cx="339253" cy="339253"/>
            <a:chOff x="1492675" y="2620775"/>
            <a:chExt cx="481825" cy="481825"/>
          </a:xfrm>
        </p:grpSpPr>
        <p:sp>
          <p:nvSpPr>
            <p:cNvPr id="9574" name="Google Shape;9574;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76" name="Google Shape;9576;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77" name="Google Shape;9577;p78"/>
          <p:cNvGrpSpPr/>
          <p:nvPr/>
        </p:nvGrpSpPr>
        <p:grpSpPr>
          <a:xfrm>
            <a:off x="6297328" y="2303161"/>
            <a:ext cx="333585" cy="307287"/>
            <a:chOff x="2682350" y="2643425"/>
            <a:chExt cx="473775" cy="436425"/>
          </a:xfrm>
        </p:grpSpPr>
        <p:sp>
          <p:nvSpPr>
            <p:cNvPr id="9578" name="Google Shape;9578;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9" name="Google Shape;9579;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0" name="Google Shape;9580;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1" name="Google Shape;9581;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3" name="Google Shape;9583;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4" name="Google Shape;9584;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5" name="Google Shape;9585;p78"/>
          <p:cNvGrpSpPr/>
          <p:nvPr/>
        </p:nvGrpSpPr>
        <p:grpSpPr>
          <a:xfrm>
            <a:off x="6762818" y="2287178"/>
            <a:ext cx="238531" cy="339253"/>
            <a:chOff x="3342725" y="2620775"/>
            <a:chExt cx="338775" cy="481825"/>
          </a:xfrm>
        </p:grpSpPr>
        <p:sp>
          <p:nvSpPr>
            <p:cNvPr id="9586" name="Google Shape;9586;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8" name="Google Shape;9588;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9" name="Google Shape;9589;p78"/>
          <p:cNvGrpSpPr/>
          <p:nvPr/>
        </p:nvGrpSpPr>
        <p:grpSpPr>
          <a:xfrm>
            <a:off x="7156568" y="2287178"/>
            <a:ext cx="278296" cy="339253"/>
            <a:chOff x="3907325" y="2620775"/>
            <a:chExt cx="395250" cy="481825"/>
          </a:xfrm>
        </p:grpSpPr>
        <p:sp>
          <p:nvSpPr>
            <p:cNvPr id="9590" name="Google Shape;9590;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1" name="Google Shape;9591;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2" name="Google Shape;9592;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3" name="Google Shape;9593;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4" name="Google Shape;9594;p78"/>
          <p:cNvGrpSpPr/>
          <p:nvPr/>
        </p:nvGrpSpPr>
        <p:grpSpPr>
          <a:xfrm>
            <a:off x="7974679" y="2297783"/>
            <a:ext cx="339253" cy="318042"/>
            <a:chOff x="5049725" y="2635825"/>
            <a:chExt cx="481825" cy="451700"/>
          </a:xfrm>
        </p:grpSpPr>
        <p:sp>
          <p:nvSpPr>
            <p:cNvPr id="9595" name="Google Shape;9595;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6" name="Google Shape;9596;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7" name="Google Shape;9597;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8" name="Google Shape;9598;p78"/>
          <p:cNvGrpSpPr/>
          <p:nvPr/>
        </p:nvGrpSpPr>
        <p:grpSpPr>
          <a:xfrm>
            <a:off x="2375386" y="3952243"/>
            <a:ext cx="338566" cy="338373"/>
            <a:chOff x="5643000" y="2621375"/>
            <a:chExt cx="480850" cy="480575"/>
          </a:xfrm>
        </p:grpSpPr>
        <p:sp>
          <p:nvSpPr>
            <p:cNvPr id="9599" name="Google Shape;9599;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3" name="Google Shape;9603;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6" name="Google Shape;9606;p78"/>
          <p:cNvGrpSpPr/>
          <p:nvPr/>
        </p:nvGrpSpPr>
        <p:grpSpPr>
          <a:xfrm>
            <a:off x="4192782" y="3951803"/>
            <a:ext cx="339359" cy="339253"/>
            <a:chOff x="6235250" y="2620775"/>
            <a:chExt cx="481975" cy="481825"/>
          </a:xfrm>
        </p:grpSpPr>
        <p:sp>
          <p:nvSpPr>
            <p:cNvPr id="9607" name="Google Shape;9607;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8" name="Google Shape;9608;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9" name="Google Shape;9609;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12" name="Google Shape;9612;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13" name="Google Shape;9613;p78"/>
          <p:cNvGrpSpPr/>
          <p:nvPr/>
        </p:nvGrpSpPr>
        <p:grpSpPr>
          <a:xfrm>
            <a:off x="5472652" y="2711317"/>
            <a:ext cx="341101" cy="339253"/>
            <a:chOff x="1535000" y="3223325"/>
            <a:chExt cx="484450" cy="481825"/>
          </a:xfrm>
        </p:grpSpPr>
        <p:sp>
          <p:nvSpPr>
            <p:cNvPr id="9614" name="Google Shape;9614;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6" name="Google Shape;9616;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7" name="Google Shape;9617;p78"/>
          <p:cNvGrpSpPr/>
          <p:nvPr/>
        </p:nvGrpSpPr>
        <p:grpSpPr>
          <a:xfrm>
            <a:off x="5880219" y="2746618"/>
            <a:ext cx="339253" cy="268649"/>
            <a:chOff x="2085525" y="3263750"/>
            <a:chExt cx="481825" cy="381550"/>
          </a:xfrm>
        </p:grpSpPr>
        <p:sp>
          <p:nvSpPr>
            <p:cNvPr id="9618" name="Google Shape;9618;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9" name="Google Shape;9619;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0" name="Google Shape;9620;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1" name="Google Shape;9621;p78"/>
          <p:cNvGrpSpPr/>
          <p:nvPr/>
        </p:nvGrpSpPr>
        <p:grpSpPr>
          <a:xfrm>
            <a:off x="6711982" y="2711308"/>
            <a:ext cx="340204" cy="339271"/>
            <a:chOff x="3270450" y="3213625"/>
            <a:chExt cx="483175" cy="481850"/>
          </a:xfrm>
        </p:grpSpPr>
        <p:sp>
          <p:nvSpPr>
            <p:cNvPr id="9622" name="Google Shape;9622;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4" name="Google Shape;9624;p78"/>
          <p:cNvGrpSpPr/>
          <p:nvPr/>
        </p:nvGrpSpPr>
        <p:grpSpPr>
          <a:xfrm>
            <a:off x="7211250" y="2711317"/>
            <a:ext cx="168931" cy="339253"/>
            <a:chOff x="3984950" y="3213600"/>
            <a:chExt cx="239925" cy="481825"/>
          </a:xfrm>
        </p:grpSpPr>
        <p:sp>
          <p:nvSpPr>
            <p:cNvPr id="9625" name="Google Shape;9625;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6" name="Google Shape;9626;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7" name="Google Shape;9627;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8" name="Google Shape;9628;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9" name="Google Shape;9629;p78"/>
          <p:cNvGrpSpPr/>
          <p:nvPr/>
        </p:nvGrpSpPr>
        <p:grpSpPr>
          <a:xfrm>
            <a:off x="1874281" y="3981487"/>
            <a:ext cx="355218" cy="279880"/>
            <a:chOff x="5629975" y="3255775"/>
            <a:chExt cx="504500" cy="397500"/>
          </a:xfrm>
        </p:grpSpPr>
        <p:sp>
          <p:nvSpPr>
            <p:cNvPr id="9630" name="Google Shape;9630;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1" name="Google Shape;9631;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2" name="Google Shape;9632;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5" name="Google Shape;9635;p78"/>
          <p:cNvGrpSpPr/>
          <p:nvPr/>
        </p:nvGrpSpPr>
        <p:grpSpPr>
          <a:xfrm>
            <a:off x="3755839" y="3981593"/>
            <a:ext cx="340256" cy="279669"/>
            <a:chOff x="6234950" y="3255925"/>
            <a:chExt cx="483250" cy="397200"/>
          </a:xfrm>
        </p:grpSpPr>
        <p:sp>
          <p:nvSpPr>
            <p:cNvPr id="9636" name="Google Shape;9636;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7" name="Google Shape;9637;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2" name="Google Shape;9642;p78"/>
          <p:cNvGrpSpPr/>
          <p:nvPr/>
        </p:nvGrpSpPr>
        <p:grpSpPr>
          <a:xfrm>
            <a:off x="5051107" y="3125970"/>
            <a:ext cx="318042" cy="339253"/>
            <a:chOff x="914900" y="3806450"/>
            <a:chExt cx="451700" cy="481825"/>
          </a:xfrm>
        </p:grpSpPr>
        <p:sp>
          <p:nvSpPr>
            <p:cNvPr id="9643" name="Google Shape;9643;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4" name="Google Shape;9644;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5" name="Google Shape;9645;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8" name="Google Shape;9648;p78"/>
          <p:cNvGrpSpPr/>
          <p:nvPr/>
        </p:nvGrpSpPr>
        <p:grpSpPr>
          <a:xfrm>
            <a:off x="5470028" y="3125785"/>
            <a:ext cx="346347" cy="339623"/>
            <a:chOff x="1490050" y="3805975"/>
            <a:chExt cx="491900" cy="482350"/>
          </a:xfrm>
        </p:grpSpPr>
        <p:sp>
          <p:nvSpPr>
            <p:cNvPr id="9649" name="Google Shape;9649;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0" name="Google Shape;9650;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2" name="Google Shape;9652;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3" name="Google Shape;9653;p78"/>
          <p:cNvGrpSpPr/>
          <p:nvPr/>
        </p:nvGrpSpPr>
        <p:grpSpPr>
          <a:xfrm>
            <a:off x="5893896" y="3125970"/>
            <a:ext cx="311899" cy="339253"/>
            <a:chOff x="2104275" y="3806450"/>
            <a:chExt cx="442975" cy="481825"/>
          </a:xfrm>
        </p:grpSpPr>
        <p:sp>
          <p:nvSpPr>
            <p:cNvPr id="9654" name="Google Shape;9654;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5" name="Google Shape;9655;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6" name="Google Shape;9656;p78"/>
          <p:cNvGrpSpPr/>
          <p:nvPr/>
        </p:nvGrpSpPr>
        <p:grpSpPr>
          <a:xfrm>
            <a:off x="6317413" y="3125970"/>
            <a:ext cx="293416" cy="339253"/>
            <a:chOff x="2710875" y="3806450"/>
            <a:chExt cx="416725" cy="481825"/>
          </a:xfrm>
        </p:grpSpPr>
        <p:sp>
          <p:nvSpPr>
            <p:cNvPr id="9657" name="Google Shape;9657;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9" name="Google Shape;9659;p78"/>
          <p:cNvGrpSpPr/>
          <p:nvPr/>
        </p:nvGrpSpPr>
        <p:grpSpPr>
          <a:xfrm>
            <a:off x="7147952" y="3126199"/>
            <a:ext cx="295528" cy="338795"/>
            <a:chOff x="3895050" y="3806775"/>
            <a:chExt cx="419725" cy="481175"/>
          </a:xfrm>
        </p:grpSpPr>
        <p:sp>
          <p:nvSpPr>
            <p:cNvPr id="9660" name="Google Shape;9660;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1" name="Google Shape;9661;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2" name="Google Shape;9662;p78"/>
          <p:cNvGrpSpPr/>
          <p:nvPr/>
        </p:nvGrpSpPr>
        <p:grpSpPr>
          <a:xfrm>
            <a:off x="7974679" y="3125970"/>
            <a:ext cx="339253" cy="339253"/>
            <a:chOff x="5049725" y="3806450"/>
            <a:chExt cx="481825" cy="481825"/>
          </a:xfrm>
        </p:grpSpPr>
        <p:sp>
          <p:nvSpPr>
            <p:cNvPr id="9663" name="Google Shape;9663;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4" name="Google Shape;9664;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6" name="Google Shape;9666;p78"/>
          <p:cNvGrpSpPr/>
          <p:nvPr/>
        </p:nvGrpSpPr>
        <p:grpSpPr>
          <a:xfrm>
            <a:off x="1461983" y="3951798"/>
            <a:ext cx="339253" cy="339253"/>
            <a:chOff x="5651375" y="3806450"/>
            <a:chExt cx="481825" cy="481825"/>
          </a:xfrm>
        </p:grpSpPr>
        <p:sp>
          <p:nvSpPr>
            <p:cNvPr id="9667" name="Google Shape;9667;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9" name="Google Shape;9669;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0" name="Google Shape;9670;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1" name="Google Shape;9671;p78"/>
          <p:cNvGrpSpPr/>
          <p:nvPr/>
        </p:nvGrpSpPr>
        <p:grpSpPr>
          <a:xfrm>
            <a:off x="3360663" y="3953787"/>
            <a:ext cx="298503" cy="335275"/>
            <a:chOff x="6264300" y="3809300"/>
            <a:chExt cx="423950" cy="476175"/>
          </a:xfrm>
        </p:grpSpPr>
        <p:sp>
          <p:nvSpPr>
            <p:cNvPr id="9672" name="Google Shape;9672;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3" name="Google Shape;9673;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4" name="Google Shape;9674;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75" name="Google Shape;9675;p78"/>
          <p:cNvGrpSpPr/>
          <p:nvPr/>
        </p:nvGrpSpPr>
        <p:grpSpPr>
          <a:xfrm>
            <a:off x="5039841" y="3538881"/>
            <a:ext cx="340573" cy="339271"/>
            <a:chOff x="898875" y="4399275"/>
            <a:chExt cx="483700" cy="481850"/>
          </a:xfrm>
        </p:grpSpPr>
        <p:sp>
          <p:nvSpPr>
            <p:cNvPr id="9676" name="Google Shape;9676;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8" name="Google Shape;9678;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9" name="Google Shape;9679;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2" name="Google Shape;9682;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3" name="Google Shape;9683;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4" name="Google Shape;9684;p78"/>
          <p:cNvGrpSpPr/>
          <p:nvPr/>
        </p:nvGrpSpPr>
        <p:grpSpPr>
          <a:xfrm>
            <a:off x="5473575" y="3554133"/>
            <a:ext cx="339253" cy="308765"/>
            <a:chOff x="1492675" y="4420975"/>
            <a:chExt cx="481825" cy="438525"/>
          </a:xfrm>
        </p:grpSpPr>
        <p:sp>
          <p:nvSpPr>
            <p:cNvPr id="9685" name="Google Shape;9685;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9" name="Google Shape;9689;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0" name="Google Shape;9690;p78"/>
          <p:cNvGrpSpPr/>
          <p:nvPr/>
        </p:nvGrpSpPr>
        <p:grpSpPr>
          <a:xfrm>
            <a:off x="4588276" y="3125886"/>
            <a:ext cx="343759" cy="339271"/>
            <a:chOff x="6232000" y="1435050"/>
            <a:chExt cx="488225" cy="481850"/>
          </a:xfrm>
        </p:grpSpPr>
        <p:sp>
          <p:nvSpPr>
            <p:cNvPr id="9691" name="Google Shape;9691;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2" name="Google Shape;9692;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4" name="Google Shape;9694;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5" name="Google Shape;9695;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6" name="Google Shape;9696;p78"/>
          <p:cNvGrpSpPr/>
          <p:nvPr/>
        </p:nvGrpSpPr>
        <p:grpSpPr>
          <a:xfrm>
            <a:off x="849012" y="3539545"/>
            <a:ext cx="299929" cy="337792"/>
            <a:chOff x="924450" y="2028975"/>
            <a:chExt cx="425975" cy="479750"/>
          </a:xfrm>
        </p:grpSpPr>
        <p:sp>
          <p:nvSpPr>
            <p:cNvPr id="9697" name="Google Shape;9697;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8" name="Google Shape;9698;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9" name="Google Shape;9699;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0" name="Google Shape;9700;p78"/>
          <p:cNvGrpSpPr/>
          <p:nvPr/>
        </p:nvGrpSpPr>
        <p:grpSpPr>
          <a:xfrm>
            <a:off x="5878556" y="3539558"/>
            <a:ext cx="342580" cy="337915"/>
            <a:chOff x="2084100" y="4400250"/>
            <a:chExt cx="486550" cy="479925"/>
          </a:xfrm>
        </p:grpSpPr>
        <p:sp>
          <p:nvSpPr>
            <p:cNvPr id="9701" name="Google Shape;9701;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3" name="Google Shape;9703;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4" name="Google Shape;9704;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5" name="Google Shape;9705;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7" name="Google Shape;9707;p78"/>
          <p:cNvGrpSpPr/>
          <p:nvPr/>
        </p:nvGrpSpPr>
        <p:grpSpPr>
          <a:xfrm>
            <a:off x="6744555" y="3538881"/>
            <a:ext cx="275057" cy="339271"/>
            <a:chOff x="3330525" y="4399275"/>
            <a:chExt cx="390650" cy="481850"/>
          </a:xfrm>
        </p:grpSpPr>
        <p:sp>
          <p:nvSpPr>
            <p:cNvPr id="9708" name="Google Shape;9708;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9" name="Google Shape;9709;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2" name="Google Shape;9712;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3" name="Google Shape;9713;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4" name="Google Shape;9714;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5" name="Google Shape;9715;p78"/>
          <p:cNvGrpSpPr/>
          <p:nvPr/>
        </p:nvGrpSpPr>
        <p:grpSpPr>
          <a:xfrm>
            <a:off x="7169084" y="3538890"/>
            <a:ext cx="253265" cy="339253"/>
            <a:chOff x="3938800" y="4399275"/>
            <a:chExt cx="359700" cy="481825"/>
          </a:xfrm>
        </p:grpSpPr>
        <p:sp>
          <p:nvSpPr>
            <p:cNvPr id="9716" name="Google Shape;9716;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8" name="Google Shape;9718;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9" name="Google Shape;9719;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1" name="Google Shape;9721;p78"/>
          <p:cNvGrpSpPr/>
          <p:nvPr/>
        </p:nvGrpSpPr>
        <p:grpSpPr>
          <a:xfrm>
            <a:off x="7639862" y="3538890"/>
            <a:ext cx="159039" cy="339253"/>
            <a:chOff x="4584850" y="4399275"/>
            <a:chExt cx="225875" cy="481825"/>
          </a:xfrm>
        </p:grpSpPr>
        <p:sp>
          <p:nvSpPr>
            <p:cNvPr id="9722" name="Google Shape;9722;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3" name="Google Shape;9723;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4" name="Google Shape;9724;p78"/>
          <p:cNvGrpSpPr/>
          <p:nvPr/>
        </p:nvGrpSpPr>
        <p:grpSpPr>
          <a:xfrm>
            <a:off x="6712457" y="3166412"/>
            <a:ext cx="339253" cy="258369"/>
            <a:chOff x="3271200" y="3863875"/>
            <a:chExt cx="481825" cy="366950"/>
          </a:xfrm>
        </p:grpSpPr>
        <p:sp>
          <p:nvSpPr>
            <p:cNvPr id="9725" name="Google Shape;9725;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6" name="Google Shape;9726;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7" name="Google Shape;9727;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8" name="Google Shape;9728;p78"/>
          <p:cNvGrpSpPr/>
          <p:nvPr/>
        </p:nvGrpSpPr>
        <p:grpSpPr>
          <a:xfrm>
            <a:off x="1049680" y="3951795"/>
            <a:ext cx="339253" cy="339253"/>
            <a:chOff x="5642550" y="4399275"/>
            <a:chExt cx="481825" cy="481825"/>
          </a:xfrm>
        </p:grpSpPr>
        <p:sp>
          <p:nvSpPr>
            <p:cNvPr id="9729" name="Google Shape;9729;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1" name="Google Shape;9731;p78"/>
          <p:cNvGrpSpPr/>
          <p:nvPr/>
        </p:nvGrpSpPr>
        <p:grpSpPr>
          <a:xfrm>
            <a:off x="2859815" y="3963703"/>
            <a:ext cx="363316" cy="315437"/>
            <a:chOff x="6218300" y="4416175"/>
            <a:chExt cx="516000" cy="448000"/>
          </a:xfrm>
        </p:grpSpPr>
        <p:sp>
          <p:nvSpPr>
            <p:cNvPr id="9732" name="Google Shape;9732;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4" name="Google Shape;9734;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5" name="Google Shape;9735;p78"/>
          <p:cNvGrpSpPr/>
          <p:nvPr/>
        </p:nvGrpSpPr>
        <p:grpSpPr>
          <a:xfrm>
            <a:off x="5918879" y="3951792"/>
            <a:ext cx="339253" cy="339253"/>
            <a:chOff x="899850" y="4992125"/>
            <a:chExt cx="481825" cy="481825"/>
          </a:xfrm>
        </p:grpSpPr>
        <p:sp>
          <p:nvSpPr>
            <p:cNvPr id="9736" name="Google Shape;9736;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8" name="Google Shape;9738;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9" name="Google Shape;9739;p78"/>
          <p:cNvGrpSpPr/>
          <p:nvPr/>
        </p:nvGrpSpPr>
        <p:grpSpPr>
          <a:xfrm>
            <a:off x="5461708" y="3951792"/>
            <a:ext cx="339253" cy="339253"/>
            <a:chOff x="1492675" y="4992125"/>
            <a:chExt cx="481825" cy="481825"/>
          </a:xfrm>
        </p:grpSpPr>
        <p:sp>
          <p:nvSpPr>
            <p:cNvPr id="9740" name="Google Shape;9740;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78"/>
          <p:cNvGrpSpPr/>
          <p:nvPr/>
        </p:nvGrpSpPr>
        <p:grpSpPr>
          <a:xfrm>
            <a:off x="5004462" y="3951792"/>
            <a:ext cx="339253" cy="339253"/>
            <a:chOff x="2085525" y="4992125"/>
            <a:chExt cx="481825" cy="481825"/>
          </a:xfrm>
        </p:grpSpPr>
        <p:sp>
          <p:nvSpPr>
            <p:cNvPr id="9743" name="Google Shape;9743;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5" name="Google Shape;9745;p78"/>
          <p:cNvGrpSpPr/>
          <p:nvPr/>
        </p:nvGrpSpPr>
        <p:grpSpPr>
          <a:xfrm>
            <a:off x="6833221" y="3951792"/>
            <a:ext cx="339253" cy="339253"/>
            <a:chOff x="2678350" y="4992125"/>
            <a:chExt cx="481825" cy="481825"/>
          </a:xfrm>
        </p:grpSpPr>
        <p:sp>
          <p:nvSpPr>
            <p:cNvPr id="9746" name="Google Shape;9746;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7" name="Google Shape;9747;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9" name="Google Shape;9749;p78"/>
          <p:cNvGrpSpPr/>
          <p:nvPr/>
        </p:nvGrpSpPr>
        <p:grpSpPr>
          <a:xfrm>
            <a:off x="4628816" y="3951792"/>
            <a:ext cx="339253" cy="339253"/>
            <a:chOff x="3271200" y="4992125"/>
            <a:chExt cx="481825" cy="481825"/>
          </a:xfrm>
        </p:grpSpPr>
        <p:sp>
          <p:nvSpPr>
            <p:cNvPr id="9750" name="Google Shape;9750;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2" name="Google Shape;9752;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3" name="Google Shape;9753;p78"/>
          <p:cNvGrpSpPr/>
          <p:nvPr/>
        </p:nvGrpSpPr>
        <p:grpSpPr>
          <a:xfrm>
            <a:off x="7290263" y="3952822"/>
            <a:ext cx="339411" cy="337193"/>
            <a:chOff x="3863900" y="4993625"/>
            <a:chExt cx="482050" cy="478900"/>
          </a:xfrm>
        </p:grpSpPr>
        <p:sp>
          <p:nvSpPr>
            <p:cNvPr id="9754" name="Google Shape;9754;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5" name="Google Shape;9755;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6" name="Google Shape;9756;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7" name="Google Shape;9757;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8" name="Google Shape;9758;p78"/>
          <p:cNvGrpSpPr/>
          <p:nvPr/>
        </p:nvGrpSpPr>
        <p:grpSpPr>
          <a:xfrm>
            <a:off x="7747437" y="3952822"/>
            <a:ext cx="339411" cy="337193"/>
            <a:chOff x="4456725" y="4993625"/>
            <a:chExt cx="482050" cy="478900"/>
          </a:xfrm>
        </p:grpSpPr>
        <p:sp>
          <p:nvSpPr>
            <p:cNvPr id="9759" name="Google Shape;9759;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0" name="Google Shape;9760;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3" name="Google Shape;9763;p78"/>
          <p:cNvGrpSpPr/>
          <p:nvPr/>
        </p:nvGrpSpPr>
        <p:grpSpPr>
          <a:xfrm>
            <a:off x="7549755" y="2297783"/>
            <a:ext cx="339253" cy="318042"/>
            <a:chOff x="4456875" y="2635825"/>
            <a:chExt cx="481825" cy="451700"/>
          </a:xfrm>
        </p:grpSpPr>
        <p:sp>
          <p:nvSpPr>
            <p:cNvPr id="9764" name="Google Shape;9764;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5" name="Google Shape;9765;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8" name="Google Shape;9768;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9" name="Google Shape;9769;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0" name="Google Shape;9770;p78"/>
          <p:cNvGrpSpPr/>
          <p:nvPr/>
        </p:nvGrpSpPr>
        <p:grpSpPr>
          <a:xfrm>
            <a:off x="6376030" y="3952813"/>
            <a:ext cx="339411" cy="337211"/>
            <a:chOff x="5049575" y="4993600"/>
            <a:chExt cx="482050" cy="478925"/>
          </a:xfrm>
        </p:grpSpPr>
        <p:sp>
          <p:nvSpPr>
            <p:cNvPr id="9771" name="Google Shape;9771;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3" name="Google Shape;9773;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4" name="Google Shape;9774;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5" name="Google Shape;9775;p78"/>
          <p:cNvGrpSpPr/>
          <p:nvPr/>
        </p:nvGrpSpPr>
        <p:grpSpPr>
          <a:xfrm>
            <a:off x="7551234" y="3125979"/>
            <a:ext cx="336296" cy="339235"/>
            <a:chOff x="4464775" y="3806475"/>
            <a:chExt cx="477625" cy="481800"/>
          </a:xfrm>
        </p:grpSpPr>
        <p:sp>
          <p:nvSpPr>
            <p:cNvPr id="9776" name="Google Shape;9776;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7" name="Google Shape;9777;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0" name="Google Shape;9780;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1" name="Google Shape;9781;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2" name="Google Shape;9782;p78"/>
          <p:cNvGrpSpPr/>
          <p:nvPr/>
        </p:nvGrpSpPr>
        <p:grpSpPr>
          <a:xfrm>
            <a:off x="6315036" y="3538907"/>
            <a:ext cx="298169" cy="339218"/>
            <a:chOff x="2707950" y="4399325"/>
            <a:chExt cx="423475" cy="481775"/>
          </a:xfrm>
        </p:grpSpPr>
        <p:sp>
          <p:nvSpPr>
            <p:cNvPr id="9783" name="Google Shape;9783;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4" name="Google Shape;9784;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5" name="Google Shape;9785;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0" name="Google Shape;9790;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2" name="Google Shape;9792;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3" name="Google Shape;9793;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98"/>
        <p:cNvGrpSpPr/>
        <p:nvPr/>
      </p:nvGrpSpPr>
      <p:grpSpPr>
        <a:xfrm>
          <a:off x="0" y="0"/>
          <a:ext cx="0" cy="0"/>
          <a:chOff x="0" y="0"/>
          <a:chExt cx="0" cy="0"/>
        </a:xfrm>
      </p:grpSpPr>
      <p:sp>
        <p:nvSpPr>
          <p:cNvPr id="9799" name="Google Shape;9799;p7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00" name="Google Shape;9800;p7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801" name="Google Shape;9801;p79"/>
          <p:cNvGrpSpPr/>
          <p:nvPr/>
        </p:nvGrpSpPr>
        <p:grpSpPr>
          <a:xfrm>
            <a:off x="876361" y="1533504"/>
            <a:ext cx="322099" cy="370529"/>
            <a:chOff x="-42971725" y="3217825"/>
            <a:chExt cx="275675" cy="317125"/>
          </a:xfrm>
        </p:grpSpPr>
        <p:sp>
          <p:nvSpPr>
            <p:cNvPr id="9802" name="Google Shape;9802;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9"/>
          <p:cNvGrpSpPr/>
          <p:nvPr/>
        </p:nvGrpSpPr>
        <p:grpSpPr>
          <a:xfrm>
            <a:off x="848276" y="2002160"/>
            <a:ext cx="378270" cy="337551"/>
            <a:chOff x="-42996150" y="3612600"/>
            <a:chExt cx="323750" cy="288900"/>
          </a:xfrm>
        </p:grpSpPr>
        <p:sp>
          <p:nvSpPr>
            <p:cNvPr id="9806" name="Google Shape;9806;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79"/>
          <p:cNvGrpSpPr/>
          <p:nvPr/>
        </p:nvGrpSpPr>
        <p:grpSpPr>
          <a:xfrm>
            <a:off x="851036" y="2411530"/>
            <a:ext cx="372749" cy="370909"/>
            <a:chOff x="-42994575" y="3950300"/>
            <a:chExt cx="319025" cy="317450"/>
          </a:xfrm>
        </p:grpSpPr>
        <p:sp>
          <p:nvSpPr>
            <p:cNvPr id="9810" name="Google Shape;9810;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79"/>
          <p:cNvGrpSpPr/>
          <p:nvPr/>
        </p:nvGrpSpPr>
        <p:grpSpPr>
          <a:xfrm>
            <a:off x="3004431" y="1558362"/>
            <a:ext cx="371785" cy="370879"/>
            <a:chOff x="-41111350" y="3239100"/>
            <a:chExt cx="318200" cy="317425"/>
          </a:xfrm>
        </p:grpSpPr>
        <p:sp>
          <p:nvSpPr>
            <p:cNvPr id="9814" name="Google Shape;9814;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9"/>
          <p:cNvGrpSpPr/>
          <p:nvPr/>
        </p:nvGrpSpPr>
        <p:grpSpPr>
          <a:xfrm>
            <a:off x="3000751" y="1993894"/>
            <a:ext cx="379146" cy="370967"/>
            <a:chOff x="-41117650" y="3605525"/>
            <a:chExt cx="324500" cy="317500"/>
          </a:xfrm>
        </p:grpSpPr>
        <p:sp>
          <p:nvSpPr>
            <p:cNvPr id="9819" name="Google Shape;9819;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2" name="Google Shape;9822;p7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3" name="Google Shape;9823;p79"/>
          <p:cNvGrpSpPr/>
          <p:nvPr/>
        </p:nvGrpSpPr>
        <p:grpSpPr>
          <a:xfrm>
            <a:off x="1827005" y="2885417"/>
            <a:ext cx="216271" cy="371814"/>
            <a:chOff x="-39205300" y="3220175"/>
            <a:chExt cx="185100" cy="318225"/>
          </a:xfrm>
        </p:grpSpPr>
        <p:sp>
          <p:nvSpPr>
            <p:cNvPr id="9824" name="Google Shape;9824;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79"/>
          <p:cNvGrpSpPr/>
          <p:nvPr/>
        </p:nvGrpSpPr>
        <p:grpSpPr>
          <a:xfrm>
            <a:off x="1792533" y="3345488"/>
            <a:ext cx="300016" cy="369273"/>
            <a:chOff x="-39248625" y="3588600"/>
            <a:chExt cx="256775" cy="316050"/>
          </a:xfrm>
        </p:grpSpPr>
        <p:sp>
          <p:nvSpPr>
            <p:cNvPr id="9827" name="Google Shape;9827;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9" name="Google Shape;9829;p7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79"/>
          <p:cNvGrpSpPr/>
          <p:nvPr/>
        </p:nvGrpSpPr>
        <p:grpSpPr>
          <a:xfrm>
            <a:off x="1243246" y="1533504"/>
            <a:ext cx="429504" cy="370879"/>
            <a:chOff x="-42651700" y="3217825"/>
            <a:chExt cx="367600" cy="317425"/>
          </a:xfrm>
        </p:grpSpPr>
        <p:sp>
          <p:nvSpPr>
            <p:cNvPr id="9832" name="Google Shape;9832;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79"/>
          <p:cNvGrpSpPr/>
          <p:nvPr/>
        </p:nvGrpSpPr>
        <p:grpSpPr>
          <a:xfrm>
            <a:off x="1278678" y="1973154"/>
            <a:ext cx="358640" cy="363226"/>
            <a:chOff x="-42617300" y="3587775"/>
            <a:chExt cx="306950" cy="310875"/>
          </a:xfrm>
        </p:grpSpPr>
        <p:sp>
          <p:nvSpPr>
            <p:cNvPr id="9837" name="Google Shape;9837;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9" name="Google Shape;9839;p7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0" name="Google Shape;9840;p79"/>
          <p:cNvGrpSpPr/>
          <p:nvPr/>
        </p:nvGrpSpPr>
        <p:grpSpPr>
          <a:xfrm>
            <a:off x="3450506" y="1557895"/>
            <a:ext cx="376926" cy="370324"/>
            <a:chOff x="-40748275" y="3238700"/>
            <a:chExt cx="322600" cy="316950"/>
          </a:xfrm>
        </p:grpSpPr>
        <p:sp>
          <p:nvSpPr>
            <p:cNvPr id="9841" name="Google Shape;9841;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79"/>
          <p:cNvGrpSpPr/>
          <p:nvPr/>
        </p:nvGrpSpPr>
        <p:grpSpPr>
          <a:xfrm>
            <a:off x="3453062" y="2025879"/>
            <a:ext cx="371814" cy="338690"/>
            <a:chOff x="-40745125" y="3632900"/>
            <a:chExt cx="318225" cy="289875"/>
          </a:xfrm>
        </p:grpSpPr>
        <p:sp>
          <p:nvSpPr>
            <p:cNvPr id="9848" name="Google Shape;9848;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79"/>
          <p:cNvGrpSpPr/>
          <p:nvPr/>
        </p:nvGrpSpPr>
        <p:grpSpPr>
          <a:xfrm>
            <a:off x="3457209" y="2437089"/>
            <a:ext cx="363518" cy="370178"/>
            <a:chOff x="-40742750" y="3972175"/>
            <a:chExt cx="311125" cy="316825"/>
          </a:xfrm>
        </p:grpSpPr>
        <p:sp>
          <p:nvSpPr>
            <p:cNvPr id="9856" name="Google Shape;9856;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9"/>
          <p:cNvGrpSpPr/>
          <p:nvPr/>
        </p:nvGrpSpPr>
        <p:grpSpPr>
          <a:xfrm>
            <a:off x="2239871" y="2887257"/>
            <a:ext cx="266892" cy="369974"/>
            <a:chOff x="-38860325" y="3221750"/>
            <a:chExt cx="228425" cy="316650"/>
          </a:xfrm>
        </p:grpSpPr>
        <p:sp>
          <p:nvSpPr>
            <p:cNvPr id="9859" name="Google Shape;9859;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79"/>
          <p:cNvGrpSpPr/>
          <p:nvPr/>
        </p:nvGrpSpPr>
        <p:grpSpPr>
          <a:xfrm>
            <a:off x="2190678" y="3349314"/>
            <a:ext cx="380081" cy="367111"/>
            <a:chOff x="-38905225" y="3591875"/>
            <a:chExt cx="325300" cy="314200"/>
          </a:xfrm>
        </p:grpSpPr>
        <p:sp>
          <p:nvSpPr>
            <p:cNvPr id="9864" name="Google Shape;9864;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7" name="Google Shape;9867;p7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8" name="Google Shape;9868;p79"/>
          <p:cNvGrpSpPr/>
          <p:nvPr/>
        </p:nvGrpSpPr>
        <p:grpSpPr>
          <a:xfrm>
            <a:off x="3997427" y="3334394"/>
            <a:ext cx="290815" cy="369740"/>
            <a:chOff x="-37370925" y="3579105"/>
            <a:chExt cx="248900" cy="316450"/>
          </a:xfrm>
        </p:grpSpPr>
        <p:sp>
          <p:nvSpPr>
            <p:cNvPr id="9869" name="Google Shape;9869;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1" name="Google Shape;9871;p7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3" name="Google Shape;9873;p79"/>
          <p:cNvGrpSpPr/>
          <p:nvPr/>
        </p:nvGrpSpPr>
        <p:grpSpPr>
          <a:xfrm>
            <a:off x="1690803" y="2412465"/>
            <a:ext cx="371814" cy="369974"/>
            <a:chOff x="-42259725" y="3951100"/>
            <a:chExt cx="318225" cy="316650"/>
          </a:xfrm>
        </p:grpSpPr>
        <p:sp>
          <p:nvSpPr>
            <p:cNvPr id="9874" name="Google Shape;9874;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79"/>
          <p:cNvGrpSpPr/>
          <p:nvPr/>
        </p:nvGrpSpPr>
        <p:grpSpPr>
          <a:xfrm>
            <a:off x="3889164" y="1591486"/>
            <a:ext cx="370879" cy="337755"/>
            <a:chOff x="-40378075" y="3267450"/>
            <a:chExt cx="317425" cy="289075"/>
          </a:xfrm>
        </p:grpSpPr>
        <p:sp>
          <p:nvSpPr>
            <p:cNvPr id="9877" name="Google Shape;9877;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79"/>
          <p:cNvGrpSpPr/>
          <p:nvPr/>
        </p:nvGrpSpPr>
        <p:grpSpPr>
          <a:xfrm>
            <a:off x="3892830" y="1992754"/>
            <a:ext cx="363548" cy="369974"/>
            <a:chOff x="-40372575" y="3604550"/>
            <a:chExt cx="311150" cy="316650"/>
          </a:xfrm>
        </p:grpSpPr>
        <p:sp>
          <p:nvSpPr>
            <p:cNvPr id="9882" name="Google Shape;9882;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5" name="Google Shape;9885;p7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79"/>
          <p:cNvGrpSpPr/>
          <p:nvPr/>
        </p:nvGrpSpPr>
        <p:grpSpPr>
          <a:xfrm>
            <a:off x="2616780" y="2885417"/>
            <a:ext cx="399038" cy="372165"/>
            <a:chOff x="-38542250" y="3220175"/>
            <a:chExt cx="341525" cy="318525"/>
          </a:xfrm>
        </p:grpSpPr>
        <p:sp>
          <p:nvSpPr>
            <p:cNvPr id="9887" name="Google Shape;9887;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9"/>
          <p:cNvGrpSpPr/>
          <p:nvPr/>
        </p:nvGrpSpPr>
        <p:grpSpPr>
          <a:xfrm>
            <a:off x="2638712" y="3344787"/>
            <a:ext cx="369974" cy="369068"/>
            <a:chOff x="-38537400" y="3588000"/>
            <a:chExt cx="316650" cy="315875"/>
          </a:xfrm>
        </p:grpSpPr>
        <p:sp>
          <p:nvSpPr>
            <p:cNvPr id="9891" name="Google Shape;9891;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79"/>
          <p:cNvGrpSpPr/>
          <p:nvPr/>
        </p:nvGrpSpPr>
        <p:grpSpPr>
          <a:xfrm>
            <a:off x="2637792" y="3802316"/>
            <a:ext cx="371814" cy="369974"/>
            <a:chOff x="-38538975" y="3954250"/>
            <a:chExt cx="318225" cy="316650"/>
          </a:xfrm>
        </p:grpSpPr>
        <p:sp>
          <p:nvSpPr>
            <p:cNvPr id="9896" name="Google Shape;9896;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79"/>
          <p:cNvGrpSpPr/>
          <p:nvPr/>
        </p:nvGrpSpPr>
        <p:grpSpPr>
          <a:xfrm>
            <a:off x="3955104" y="3797243"/>
            <a:ext cx="375465" cy="371814"/>
            <a:chOff x="-37385100" y="3949908"/>
            <a:chExt cx="321350" cy="318225"/>
          </a:xfrm>
        </p:grpSpPr>
        <p:sp>
          <p:nvSpPr>
            <p:cNvPr id="9899" name="Google Shape;9899;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79"/>
          <p:cNvGrpSpPr/>
          <p:nvPr/>
        </p:nvGrpSpPr>
        <p:grpSpPr>
          <a:xfrm>
            <a:off x="2130763" y="1532803"/>
            <a:ext cx="370909" cy="370675"/>
            <a:chOff x="-41895050" y="3217225"/>
            <a:chExt cx="317450" cy="317250"/>
          </a:xfrm>
        </p:grpSpPr>
        <p:sp>
          <p:nvSpPr>
            <p:cNvPr id="9902" name="Google Shape;9902;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79"/>
          <p:cNvGrpSpPr/>
          <p:nvPr/>
        </p:nvGrpSpPr>
        <p:grpSpPr>
          <a:xfrm>
            <a:off x="2130310" y="1969737"/>
            <a:ext cx="371814" cy="369974"/>
            <a:chOff x="-41893475" y="3584850"/>
            <a:chExt cx="318225" cy="316650"/>
          </a:xfrm>
        </p:grpSpPr>
        <p:sp>
          <p:nvSpPr>
            <p:cNvPr id="9908" name="Google Shape;9908;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2" name="Google Shape;9912;p7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4" name="Google Shape;9914;p79"/>
          <p:cNvGrpSpPr/>
          <p:nvPr/>
        </p:nvGrpSpPr>
        <p:grpSpPr>
          <a:xfrm>
            <a:off x="900338" y="3365029"/>
            <a:ext cx="337522" cy="370909"/>
            <a:chOff x="-39998250" y="3605325"/>
            <a:chExt cx="288875" cy="317450"/>
          </a:xfrm>
        </p:grpSpPr>
        <p:sp>
          <p:nvSpPr>
            <p:cNvPr id="9915" name="Google Shape;9915;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79"/>
          <p:cNvGrpSpPr/>
          <p:nvPr/>
        </p:nvGrpSpPr>
        <p:grpSpPr>
          <a:xfrm>
            <a:off x="884112" y="3823493"/>
            <a:ext cx="369974" cy="369945"/>
            <a:chOff x="-40011050" y="3972375"/>
            <a:chExt cx="316650" cy="316625"/>
          </a:xfrm>
        </p:grpSpPr>
        <p:sp>
          <p:nvSpPr>
            <p:cNvPr id="9918" name="Google Shape;9918;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79"/>
          <p:cNvGrpSpPr/>
          <p:nvPr/>
        </p:nvGrpSpPr>
        <p:grpSpPr>
          <a:xfrm>
            <a:off x="3116043" y="2888192"/>
            <a:ext cx="266921" cy="369039"/>
            <a:chOff x="-38129425" y="3222550"/>
            <a:chExt cx="228450" cy="315850"/>
          </a:xfrm>
        </p:grpSpPr>
        <p:sp>
          <p:nvSpPr>
            <p:cNvPr id="9921" name="Google Shape;9921;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9"/>
          <p:cNvGrpSpPr/>
          <p:nvPr/>
        </p:nvGrpSpPr>
        <p:grpSpPr>
          <a:xfrm>
            <a:off x="3071012" y="3344787"/>
            <a:ext cx="371785" cy="369974"/>
            <a:chOff x="-38172725" y="3588000"/>
            <a:chExt cx="318200" cy="316650"/>
          </a:xfrm>
        </p:grpSpPr>
        <p:sp>
          <p:nvSpPr>
            <p:cNvPr id="9924" name="Google Shape;9924;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79"/>
          <p:cNvGrpSpPr/>
          <p:nvPr/>
        </p:nvGrpSpPr>
        <p:grpSpPr>
          <a:xfrm>
            <a:off x="3146914" y="3803222"/>
            <a:ext cx="219981" cy="369974"/>
            <a:chOff x="-38109725" y="3955025"/>
            <a:chExt cx="188275" cy="316650"/>
          </a:xfrm>
        </p:grpSpPr>
        <p:sp>
          <p:nvSpPr>
            <p:cNvPr id="9933" name="Google Shape;9933;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5" name="Google Shape;9935;p7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6" name="Google Shape;9936;p79"/>
          <p:cNvGrpSpPr/>
          <p:nvPr/>
        </p:nvGrpSpPr>
        <p:grpSpPr>
          <a:xfrm>
            <a:off x="2562313" y="1534643"/>
            <a:ext cx="373654" cy="369068"/>
            <a:chOff x="-41530375" y="3218800"/>
            <a:chExt cx="319800" cy="315875"/>
          </a:xfrm>
        </p:grpSpPr>
        <p:sp>
          <p:nvSpPr>
            <p:cNvPr id="9937" name="Google Shape;9937;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79"/>
          <p:cNvGrpSpPr/>
          <p:nvPr/>
        </p:nvGrpSpPr>
        <p:grpSpPr>
          <a:xfrm>
            <a:off x="2564607" y="2049801"/>
            <a:ext cx="369068" cy="289004"/>
            <a:chOff x="-41526450" y="3653375"/>
            <a:chExt cx="315875" cy="247350"/>
          </a:xfrm>
        </p:grpSpPr>
        <p:sp>
          <p:nvSpPr>
            <p:cNvPr id="9940" name="Google Shape;9940;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9"/>
          <p:cNvGrpSpPr/>
          <p:nvPr/>
        </p:nvGrpSpPr>
        <p:grpSpPr>
          <a:xfrm>
            <a:off x="2565994" y="2412465"/>
            <a:ext cx="366293" cy="369974"/>
            <a:chOff x="-41526450" y="3951100"/>
            <a:chExt cx="313500" cy="316650"/>
          </a:xfrm>
        </p:grpSpPr>
        <p:sp>
          <p:nvSpPr>
            <p:cNvPr id="9943" name="Google Shape;9943;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79"/>
          <p:cNvGrpSpPr/>
          <p:nvPr/>
        </p:nvGrpSpPr>
        <p:grpSpPr>
          <a:xfrm>
            <a:off x="1331249" y="2906594"/>
            <a:ext cx="339595" cy="371814"/>
            <a:chOff x="-39625900" y="3238300"/>
            <a:chExt cx="290650" cy="318225"/>
          </a:xfrm>
        </p:grpSpPr>
        <p:sp>
          <p:nvSpPr>
            <p:cNvPr id="9947" name="Google Shape;9947;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9" name="Google Shape;9949;p7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0" name="Google Shape;9950;p79"/>
          <p:cNvGrpSpPr/>
          <p:nvPr/>
        </p:nvGrpSpPr>
        <p:grpSpPr>
          <a:xfrm>
            <a:off x="1325300" y="3823055"/>
            <a:ext cx="366293" cy="370441"/>
            <a:chOff x="-39647175" y="3972000"/>
            <a:chExt cx="313500" cy="317050"/>
          </a:xfrm>
        </p:grpSpPr>
        <p:sp>
          <p:nvSpPr>
            <p:cNvPr id="9951" name="Google Shape;9951;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79"/>
          <p:cNvGrpSpPr/>
          <p:nvPr/>
        </p:nvGrpSpPr>
        <p:grpSpPr>
          <a:xfrm>
            <a:off x="3494427" y="2887053"/>
            <a:ext cx="375495" cy="370879"/>
            <a:chOff x="-37808850" y="3221575"/>
            <a:chExt cx="321375" cy="317425"/>
          </a:xfrm>
        </p:grpSpPr>
        <p:sp>
          <p:nvSpPr>
            <p:cNvPr id="9955" name="Google Shape;9955;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9"/>
          <p:cNvGrpSpPr/>
          <p:nvPr/>
        </p:nvGrpSpPr>
        <p:grpSpPr>
          <a:xfrm>
            <a:off x="3503201" y="3409084"/>
            <a:ext cx="372749" cy="241158"/>
            <a:chOff x="-37806500" y="3643030"/>
            <a:chExt cx="319025" cy="206400"/>
          </a:xfrm>
        </p:grpSpPr>
        <p:sp>
          <p:nvSpPr>
            <p:cNvPr id="9958" name="Google Shape;9958;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79"/>
          <p:cNvGrpSpPr/>
          <p:nvPr/>
        </p:nvGrpSpPr>
        <p:grpSpPr>
          <a:xfrm>
            <a:off x="3505508" y="3801381"/>
            <a:ext cx="368134" cy="371814"/>
            <a:chOff x="-37804925" y="3953450"/>
            <a:chExt cx="315075" cy="318225"/>
          </a:xfrm>
        </p:grpSpPr>
        <p:sp>
          <p:nvSpPr>
            <p:cNvPr id="9961" name="Google Shape;9961;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4" name="Google Shape;9964;p7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5" name="Google Shape;9965;p79"/>
          <p:cNvGrpSpPr/>
          <p:nvPr/>
        </p:nvGrpSpPr>
        <p:grpSpPr>
          <a:xfrm>
            <a:off x="4860977" y="1553988"/>
            <a:ext cx="355663" cy="308725"/>
            <a:chOff x="-28462125" y="3199700"/>
            <a:chExt cx="298550" cy="259150"/>
          </a:xfrm>
        </p:grpSpPr>
        <p:sp>
          <p:nvSpPr>
            <p:cNvPr id="9966" name="Google Shape;9966;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9"/>
          <p:cNvGrpSpPr/>
          <p:nvPr/>
        </p:nvGrpSpPr>
        <p:grpSpPr>
          <a:xfrm>
            <a:off x="4861930" y="1988678"/>
            <a:ext cx="353757" cy="352833"/>
            <a:chOff x="-28461325" y="3545475"/>
            <a:chExt cx="296950" cy="296175"/>
          </a:xfrm>
        </p:grpSpPr>
        <p:sp>
          <p:nvSpPr>
            <p:cNvPr id="9970" name="Google Shape;9970;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79"/>
          <p:cNvGrpSpPr/>
          <p:nvPr/>
        </p:nvGrpSpPr>
        <p:grpSpPr>
          <a:xfrm>
            <a:off x="4858162" y="2438722"/>
            <a:ext cx="361292" cy="352803"/>
            <a:chOff x="-28463700" y="3914875"/>
            <a:chExt cx="303275" cy="296150"/>
          </a:xfrm>
        </p:grpSpPr>
        <p:sp>
          <p:nvSpPr>
            <p:cNvPr id="9977" name="Google Shape;9977;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79"/>
          <p:cNvGrpSpPr/>
          <p:nvPr/>
        </p:nvGrpSpPr>
        <p:grpSpPr>
          <a:xfrm>
            <a:off x="7092947" y="1594805"/>
            <a:ext cx="351880" cy="227092"/>
            <a:chOff x="-26573400" y="3224125"/>
            <a:chExt cx="295375" cy="190625"/>
          </a:xfrm>
        </p:grpSpPr>
        <p:sp>
          <p:nvSpPr>
            <p:cNvPr id="9980" name="Google Shape;9980;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79"/>
          <p:cNvGrpSpPr/>
          <p:nvPr/>
        </p:nvGrpSpPr>
        <p:grpSpPr>
          <a:xfrm>
            <a:off x="7092947" y="1989140"/>
            <a:ext cx="351880" cy="351910"/>
            <a:chOff x="-26573400" y="3546250"/>
            <a:chExt cx="295375" cy="295400"/>
          </a:xfrm>
        </p:grpSpPr>
        <p:sp>
          <p:nvSpPr>
            <p:cNvPr id="9983" name="Google Shape;9983;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79"/>
          <p:cNvGrpSpPr/>
          <p:nvPr/>
        </p:nvGrpSpPr>
        <p:grpSpPr>
          <a:xfrm>
            <a:off x="7081228" y="2439049"/>
            <a:ext cx="375319" cy="352148"/>
            <a:chOff x="-26583625" y="3917025"/>
            <a:chExt cx="315050" cy="295600"/>
          </a:xfrm>
        </p:grpSpPr>
        <p:sp>
          <p:nvSpPr>
            <p:cNvPr id="9989" name="Google Shape;9989;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3" name="Google Shape;9993;p7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4" name="Google Shape;9994;p79"/>
          <p:cNvGrpSpPr/>
          <p:nvPr/>
        </p:nvGrpSpPr>
        <p:grpSpPr>
          <a:xfrm>
            <a:off x="5779742" y="3398079"/>
            <a:ext cx="289039" cy="352833"/>
            <a:chOff x="-24694925" y="3518700"/>
            <a:chExt cx="242625" cy="296175"/>
          </a:xfrm>
        </p:grpSpPr>
        <p:sp>
          <p:nvSpPr>
            <p:cNvPr id="9995" name="Google Shape;9995;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9"/>
          <p:cNvGrpSpPr/>
          <p:nvPr/>
        </p:nvGrpSpPr>
        <p:grpSpPr>
          <a:xfrm>
            <a:off x="5779280" y="3848107"/>
            <a:ext cx="289962" cy="352833"/>
            <a:chOff x="-24709100" y="3888875"/>
            <a:chExt cx="243400" cy="296175"/>
          </a:xfrm>
        </p:grpSpPr>
        <p:sp>
          <p:nvSpPr>
            <p:cNvPr id="10000" name="Google Shape;10000;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79"/>
          <p:cNvGrpSpPr/>
          <p:nvPr/>
        </p:nvGrpSpPr>
        <p:grpSpPr>
          <a:xfrm>
            <a:off x="7979280" y="2920770"/>
            <a:ext cx="356556" cy="349557"/>
            <a:chOff x="-22863675" y="3131775"/>
            <a:chExt cx="299300" cy="293425"/>
          </a:xfrm>
        </p:grpSpPr>
        <p:sp>
          <p:nvSpPr>
            <p:cNvPr id="10004" name="Google Shape;10004;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79"/>
          <p:cNvGrpSpPr/>
          <p:nvPr/>
        </p:nvGrpSpPr>
        <p:grpSpPr>
          <a:xfrm>
            <a:off x="5322144" y="1531949"/>
            <a:ext cx="310602" cy="352803"/>
            <a:chOff x="-28069875" y="3175300"/>
            <a:chExt cx="260725" cy="296150"/>
          </a:xfrm>
        </p:grpSpPr>
        <p:sp>
          <p:nvSpPr>
            <p:cNvPr id="10008" name="Google Shape;10008;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7" name="Google Shape;10017;p7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8" name="Google Shape;10018;p79"/>
          <p:cNvGrpSpPr/>
          <p:nvPr/>
        </p:nvGrpSpPr>
        <p:grpSpPr>
          <a:xfrm>
            <a:off x="5363423" y="2439183"/>
            <a:ext cx="228045" cy="351880"/>
            <a:chOff x="-28032075" y="3916450"/>
            <a:chExt cx="191425" cy="295375"/>
          </a:xfrm>
        </p:grpSpPr>
        <p:sp>
          <p:nvSpPr>
            <p:cNvPr id="10019" name="Google Shape;10019;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79"/>
          <p:cNvGrpSpPr/>
          <p:nvPr/>
        </p:nvGrpSpPr>
        <p:grpSpPr>
          <a:xfrm>
            <a:off x="7528769" y="1531934"/>
            <a:ext cx="352833" cy="352833"/>
            <a:chOff x="-26201650" y="3176075"/>
            <a:chExt cx="296175" cy="296175"/>
          </a:xfrm>
        </p:grpSpPr>
        <p:sp>
          <p:nvSpPr>
            <p:cNvPr id="10023" name="Google Shape;10023;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79"/>
          <p:cNvGrpSpPr/>
          <p:nvPr/>
        </p:nvGrpSpPr>
        <p:grpSpPr>
          <a:xfrm>
            <a:off x="7528293" y="1989155"/>
            <a:ext cx="353786" cy="351880"/>
            <a:chOff x="-26204800" y="3547050"/>
            <a:chExt cx="296975" cy="295375"/>
          </a:xfrm>
        </p:grpSpPr>
        <p:sp>
          <p:nvSpPr>
            <p:cNvPr id="10026" name="Google Shape;10026;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8" name="Google Shape;10028;p7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9" name="Google Shape;10029;p79"/>
          <p:cNvGrpSpPr/>
          <p:nvPr/>
        </p:nvGrpSpPr>
        <p:grpSpPr>
          <a:xfrm>
            <a:off x="6199548" y="2919133"/>
            <a:ext cx="345328" cy="352833"/>
            <a:chOff x="-24353875" y="3147725"/>
            <a:chExt cx="289875" cy="296175"/>
          </a:xfrm>
        </p:grpSpPr>
        <p:sp>
          <p:nvSpPr>
            <p:cNvPr id="10030" name="Google Shape;10030;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79"/>
          <p:cNvGrpSpPr/>
          <p:nvPr/>
        </p:nvGrpSpPr>
        <p:grpSpPr>
          <a:xfrm>
            <a:off x="6207530" y="3398540"/>
            <a:ext cx="329365" cy="351910"/>
            <a:chOff x="-24344425" y="3519475"/>
            <a:chExt cx="276475" cy="295400"/>
          </a:xfrm>
        </p:grpSpPr>
        <p:sp>
          <p:nvSpPr>
            <p:cNvPr id="10033" name="Google Shape;10033;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79"/>
          <p:cNvGrpSpPr/>
          <p:nvPr/>
        </p:nvGrpSpPr>
        <p:grpSpPr>
          <a:xfrm>
            <a:off x="6197210" y="3850460"/>
            <a:ext cx="350004" cy="348128"/>
            <a:chOff x="-24353075" y="3891250"/>
            <a:chExt cx="293800" cy="292225"/>
          </a:xfrm>
        </p:grpSpPr>
        <p:sp>
          <p:nvSpPr>
            <p:cNvPr id="10036" name="Google Shape;10036;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79"/>
          <p:cNvGrpSpPr/>
          <p:nvPr/>
        </p:nvGrpSpPr>
        <p:grpSpPr>
          <a:xfrm>
            <a:off x="7980681" y="3398763"/>
            <a:ext cx="353757" cy="351463"/>
            <a:chOff x="-22845575" y="3504075"/>
            <a:chExt cx="296950" cy="295025"/>
          </a:xfrm>
        </p:grpSpPr>
        <p:sp>
          <p:nvSpPr>
            <p:cNvPr id="10039" name="Google Shape;10039;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79"/>
          <p:cNvGrpSpPr/>
          <p:nvPr/>
        </p:nvGrpSpPr>
        <p:grpSpPr>
          <a:xfrm>
            <a:off x="5773862" y="1532411"/>
            <a:ext cx="299344" cy="351880"/>
            <a:chOff x="-27691025" y="3175300"/>
            <a:chExt cx="251275" cy="295375"/>
          </a:xfrm>
        </p:grpSpPr>
        <p:sp>
          <p:nvSpPr>
            <p:cNvPr id="10042" name="Google Shape;10042;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6" name="Google Shape;10046;p79"/>
          <p:cNvGrpSpPr/>
          <p:nvPr/>
        </p:nvGrpSpPr>
        <p:grpSpPr>
          <a:xfrm>
            <a:off x="5746179" y="2051087"/>
            <a:ext cx="354710" cy="228015"/>
            <a:chOff x="-27721750" y="3598250"/>
            <a:chExt cx="297750" cy="191400"/>
          </a:xfrm>
        </p:grpSpPr>
        <p:sp>
          <p:nvSpPr>
            <p:cNvPr id="10047" name="Google Shape;10047;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79"/>
          <p:cNvGrpSpPr/>
          <p:nvPr/>
        </p:nvGrpSpPr>
        <p:grpSpPr>
          <a:xfrm>
            <a:off x="5747579" y="2444633"/>
            <a:ext cx="351910" cy="340980"/>
            <a:chOff x="-27719400" y="3925600"/>
            <a:chExt cx="295400" cy="286225"/>
          </a:xfrm>
        </p:grpSpPr>
        <p:sp>
          <p:nvSpPr>
            <p:cNvPr id="10050" name="Google Shape;10050;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79"/>
          <p:cNvGrpSpPr/>
          <p:nvPr/>
        </p:nvGrpSpPr>
        <p:grpSpPr>
          <a:xfrm>
            <a:off x="7968851" y="1531473"/>
            <a:ext cx="353757" cy="353757"/>
            <a:chOff x="-25834600" y="3176875"/>
            <a:chExt cx="296950" cy="296950"/>
          </a:xfrm>
        </p:grpSpPr>
        <p:sp>
          <p:nvSpPr>
            <p:cNvPr id="10053" name="Google Shape;10053;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79"/>
          <p:cNvGrpSpPr/>
          <p:nvPr/>
        </p:nvGrpSpPr>
        <p:grpSpPr>
          <a:xfrm>
            <a:off x="7968851" y="1999474"/>
            <a:ext cx="353757" cy="331241"/>
            <a:chOff x="-25834600" y="3564375"/>
            <a:chExt cx="296950" cy="278050"/>
          </a:xfrm>
        </p:grpSpPr>
        <p:sp>
          <p:nvSpPr>
            <p:cNvPr id="10059" name="Google Shape;10059;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79"/>
          <p:cNvGrpSpPr/>
          <p:nvPr/>
        </p:nvGrpSpPr>
        <p:grpSpPr>
          <a:xfrm>
            <a:off x="7966974" y="2438826"/>
            <a:ext cx="357509" cy="352595"/>
            <a:chOff x="-25834600" y="3915850"/>
            <a:chExt cx="300100" cy="295975"/>
          </a:xfrm>
        </p:grpSpPr>
        <p:sp>
          <p:nvSpPr>
            <p:cNvPr id="10068" name="Google Shape;10068;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79"/>
          <p:cNvGrpSpPr/>
          <p:nvPr/>
        </p:nvGrpSpPr>
        <p:grpSpPr>
          <a:xfrm>
            <a:off x="6702402" y="2920056"/>
            <a:ext cx="228968" cy="350987"/>
            <a:chOff x="-23930925" y="3149300"/>
            <a:chExt cx="192200" cy="294625"/>
          </a:xfrm>
        </p:grpSpPr>
        <p:sp>
          <p:nvSpPr>
            <p:cNvPr id="10072" name="Google Shape;10072;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79"/>
          <p:cNvGrpSpPr/>
          <p:nvPr/>
        </p:nvGrpSpPr>
        <p:grpSpPr>
          <a:xfrm>
            <a:off x="6659232" y="3398540"/>
            <a:ext cx="315307" cy="351910"/>
            <a:chOff x="-23962425" y="3519475"/>
            <a:chExt cx="264675" cy="295400"/>
          </a:xfrm>
        </p:grpSpPr>
        <p:sp>
          <p:nvSpPr>
            <p:cNvPr id="10077" name="Google Shape;10077;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7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79"/>
          <p:cNvGrpSpPr/>
          <p:nvPr/>
        </p:nvGrpSpPr>
        <p:grpSpPr>
          <a:xfrm>
            <a:off x="8037908" y="3848584"/>
            <a:ext cx="239302" cy="351880"/>
            <a:chOff x="-22788075" y="3904625"/>
            <a:chExt cx="200875" cy="295375"/>
          </a:xfrm>
        </p:grpSpPr>
        <p:sp>
          <p:nvSpPr>
            <p:cNvPr id="10081" name="Google Shape;10081;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79"/>
          <p:cNvGrpSpPr/>
          <p:nvPr/>
        </p:nvGrpSpPr>
        <p:grpSpPr>
          <a:xfrm>
            <a:off x="6193206" y="1531949"/>
            <a:ext cx="354710" cy="352803"/>
            <a:chOff x="-27351575" y="3175300"/>
            <a:chExt cx="297750" cy="296150"/>
          </a:xfrm>
        </p:grpSpPr>
        <p:sp>
          <p:nvSpPr>
            <p:cNvPr id="10086" name="Google Shape;10086;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79"/>
          <p:cNvGrpSpPr/>
          <p:nvPr/>
        </p:nvGrpSpPr>
        <p:grpSpPr>
          <a:xfrm>
            <a:off x="6235914" y="1988559"/>
            <a:ext cx="269293" cy="353072"/>
            <a:chOff x="-27313750" y="3545275"/>
            <a:chExt cx="226050" cy="296375"/>
          </a:xfrm>
        </p:grpSpPr>
        <p:sp>
          <p:nvSpPr>
            <p:cNvPr id="10091" name="Google Shape;10091;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4" name="Google Shape;10094;p79"/>
          <p:cNvGrpSpPr/>
          <p:nvPr/>
        </p:nvGrpSpPr>
        <p:grpSpPr>
          <a:xfrm>
            <a:off x="6193206" y="2436830"/>
            <a:ext cx="354710" cy="356586"/>
            <a:chOff x="-27351575" y="3915650"/>
            <a:chExt cx="297750" cy="299325"/>
          </a:xfrm>
        </p:grpSpPr>
        <p:sp>
          <p:nvSpPr>
            <p:cNvPr id="10095" name="Google Shape;10095;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79"/>
          <p:cNvGrpSpPr/>
          <p:nvPr/>
        </p:nvGrpSpPr>
        <p:grpSpPr>
          <a:xfrm>
            <a:off x="4880696" y="2919029"/>
            <a:ext cx="319060" cy="353042"/>
            <a:chOff x="-25445525" y="3175900"/>
            <a:chExt cx="267825" cy="296350"/>
          </a:xfrm>
        </p:grpSpPr>
        <p:sp>
          <p:nvSpPr>
            <p:cNvPr id="10098" name="Google Shape;10098;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79"/>
          <p:cNvGrpSpPr/>
          <p:nvPr/>
        </p:nvGrpSpPr>
        <p:grpSpPr>
          <a:xfrm>
            <a:off x="4862410" y="3409352"/>
            <a:ext cx="355633" cy="330288"/>
            <a:chOff x="-25465200" y="3565175"/>
            <a:chExt cx="298525" cy="277250"/>
          </a:xfrm>
        </p:grpSpPr>
        <p:sp>
          <p:nvSpPr>
            <p:cNvPr id="10102" name="Google Shape;10102;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79"/>
          <p:cNvGrpSpPr/>
          <p:nvPr/>
        </p:nvGrpSpPr>
        <p:grpSpPr>
          <a:xfrm>
            <a:off x="4861948" y="3848882"/>
            <a:ext cx="356556" cy="351285"/>
            <a:chOff x="-25465200" y="3916150"/>
            <a:chExt cx="299300" cy="294875"/>
          </a:xfrm>
        </p:grpSpPr>
        <p:sp>
          <p:nvSpPr>
            <p:cNvPr id="10105" name="Google Shape;10105;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9"/>
          <p:cNvGrpSpPr/>
          <p:nvPr/>
        </p:nvGrpSpPr>
        <p:grpSpPr>
          <a:xfrm>
            <a:off x="7089388" y="2919148"/>
            <a:ext cx="351880" cy="352803"/>
            <a:chOff x="-23615075" y="3148525"/>
            <a:chExt cx="295375" cy="296150"/>
          </a:xfrm>
        </p:grpSpPr>
        <p:sp>
          <p:nvSpPr>
            <p:cNvPr id="10108" name="Google Shape;10108;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2" name="Google Shape;10112;p7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3" name="Google Shape;10113;p79"/>
          <p:cNvGrpSpPr/>
          <p:nvPr/>
        </p:nvGrpSpPr>
        <p:grpSpPr>
          <a:xfrm>
            <a:off x="7088911" y="3858427"/>
            <a:ext cx="352833" cy="332194"/>
            <a:chOff x="-23615075" y="3906200"/>
            <a:chExt cx="296175" cy="278850"/>
          </a:xfrm>
        </p:grpSpPr>
        <p:sp>
          <p:nvSpPr>
            <p:cNvPr id="10114" name="Google Shape;10114;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7" name="Google Shape;10117;p7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8" name="Google Shape;10118;p79"/>
          <p:cNvGrpSpPr/>
          <p:nvPr/>
        </p:nvGrpSpPr>
        <p:grpSpPr>
          <a:xfrm>
            <a:off x="6637880" y="1532068"/>
            <a:ext cx="353757" cy="352565"/>
            <a:chOff x="-26980600" y="3175500"/>
            <a:chExt cx="296950" cy="295950"/>
          </a:xfrm>
        </p:grpSpPr>
        <p:sp>
          <p:nvSpPr>
            <p:cNvPr id="10119" name="Google Shape;10119;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2" name="Google Shape;10122;p7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3" name="Google Shape;10123;p79"/>
          <p:cNvGrpSpPr/>
          <p:nvPr/>
        </p:nvGrpSpPr>
        <p:grpSpPr>
          <a:xfrm>
            <a:off x="6638357" y="2470604"/>
            <a:ext cx="352803" cy="289039"/>
            <a:chOff x="-26981375" y="3951875"/>
            <a:chExt cx="296150" cy="242625"/>
          </a:xfrm>
        </p:grpSpPr>
        <p:sp>
          <p:nvSpPr>
            <p:cNvPr id="10124" name="Google Shape;10124;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79"/>
          <p:cNvGrpSpPr/>
          <p:nvPr/>
        </p:nvGrpSpPr>
        <p:grpSpPr>
          <a:xfrm>
            <a:off x="5303399" y="2918195"/>
            <a:ext cx="351910" cy="354710"/>
            <a:chOff x="-25094250" y="3176075"/>
            <a:chExt cx="295400" cy="297750"/>
          </a:xfrm>
        </p:grpSpPr>
        <p:sp>
          <p:nvSpPr>
            <p:cNvPr id="10128" name="Google Shape;10128;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79"/>
          <p:cNvGrpSpPr/>
          <p:nvPr/>
        </p:nvGrpSpPr>
        <p:grpSpPr>
          <a:xfrm>
            <a:off x="5303399" y="3398556"/>
            <a:ext cx="351910" cy="351880"/>
            <a:chOff x="-25094250" y="3547050"/>
            <a:chExt cx="295400" cy="295375"/>
          </a:xfrm>
        </p:grpSpPr>
        <p:sp>
          <p:nvSpPr>
            <p:cNvPr id="10132" name="Google Shape;10132;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7" name="Google Shape;10137;p7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8" name="Google Shape;10138;p79"/>
          <p:cNvGrpSpPr/>
          <p:nvPr/>
        </p:nvGrpSpPr>
        <p:grpSpPr>
          <a:xfrm>
            <a:off x="7535476" y="2919148"/>
            <a:ext cx="352803" cy="352803"/>
            <a:chOff x="-23245675" y="3148525"/>
            <a:chExt cx="296150" cy="296150"/>
          </a:xfrm>
        </p:grpSpPr>
        <p:sp>
          <p:nvSpPr>
            <p:cNvPr id="10139" name="Google Shape;10139;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2" name="Google Shape;10142;p7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3" name="Google Shape;10143;p79"/>
          <p:cNvGrpSpPr/>
          <p:nvPr/>
        </p:nvGrpSpPr>
        <p:grpSpPr>
          <a:xfrm>
            <a:off x="7535938" y="3848122"/>
            <a:ext cx="351880" cy="352803"/>
            <a:chOff x="-23244900" y="3888100"/>
            <a:chExt cx="295375" cy="296150"/>
          </a:xfrm>
        </p:grpSpPr>
        <p:sp>
          <p:nvSpPr>
            <p:cNvPr id="10144" name="Google Shape;10144;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5" name="Google Shape;10155;p7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59"/>
        <p:cNvGrpSpPr/>
        <p:nvPr/>
      </p:nvGrpSpPr>
      <p:grpSpPr>
        <a:xfrm>
          <a:off x="0" y="0"/>
          <a:ext cx="0" cy="0"/>
          <a:chOff x="0" y="0"/>
          <a:chExt cx="0" cy="0"/>
        </a:xfrm>
      </p:grpSpPr>
      <p:sp>
        <p:nvSpPr>
          <p:cNvPr id="10160" name="Google Shape;10160;p8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161" name="Google Shape;10161;p8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10162" name="Google Shape;10162;p8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80"/>
          <p:cNvGrpSpPr/>
          <p:nvPr/>
        </p:nvGrpSpPr>
        <p:grpSpPr>
          <a:xfrm>
            <a:off x="850004" y="1975418"/>
            <a:ext cx="367261" cy="367261"/>
            <a:chOff x="-65145700" y="3727425"/>
            <a:chExt cx="317425" cy="317425"/>
          </a:xfrm>
        </p:grpSpPr>
        <p:sp>
          <p:nvSpPr>
            <p:cNvPr id="10164" name="Google Shape;10164;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80"/>
          <p:cNvGrpSpPr/>
          <p:nvPr/>
        </p:nvGrpSpPr>
        <p:grpSpPr>
          <a:xfrm>
            <a:off x="853201" y="2404333"/>
            <a:ext cx="360868" cy="367261"/>
            <a:chOff x="-65144125" y="4094450"/>
            <a:chExt cx="311900" cy="317425"/>
          </a:xfrm>
        </p:grpSpPr>
        <p:sp>
          <p:nvSpPr>
            <p:cNvPr id="10167" name="Google Shape;10167;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0" name="Google Shape;10170;p8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1" name="Google Shape;10171;p80"/>
          <p:cNvGrpSpPr/>
          <p:nvPr/>
        </p:nvGrpSpPr>
        <p:grpSpPr>
          <a:xfrm>
            <a:off x="3056770" y="1975028"/>
            <a:ext cx="370645" cy="368042"/>
            <a:chOff x="-63250675" y="3744075"/>
            <a:chExt cx="320350" cy="318100"/>
          </a:xfrm>
        </p:grpSpPr>
        <p:sp>
          <p:nvSpPr>
            <p:cNvPr id="10172" name="Google Shape;10172;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0"/>
          <p:cNvGrpSpPr/>
          <p:nvPr/>
        </p:nvGrpSpPr>
        <p:grpSpPr>
          <a:xfrm>
            <a:off x="3058462" y="2404333"/>
            <a:ext cx="367261" cy="367261"/>
            <a:chOff x="-63250675" y="4110200"/>
            <a:chExt cx="317425" cy="317425"/>
          </a:xfrm>
        </p:grpSpPr>
        <p:sp>
          <p:nvSpPr>
            <p:cNvPr id="10176" name="Google Shape;10176;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80"/>
          <p:cNvGrpSpPr/>
          <p:nvPr/>
        </p:nvGrpSpPr>
        <p:grpSpPr>
          <a:xfrm>
            <a:off x="1737509" y="2901428"/>
            <a:ext cx="359075" cy="358844"/>
            <a:chOff x="-61351725" y="3372400"/>
            <a:chExt cx="310350" cy="310150"/>
          </a:xfrm>
        </p:grpSpPr>
        <p:sp>
          <p:nvSpPr>
            <p:cNvPr id="10186" name="Google Shape;10186;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80"/>
          <p:cNvGrpSpPr/>
          <p:nvPr/>
        </p:nvGrpSpPr>
        <p:grpSpPr>
          <a:xfrm>
            <a:off x="1733864" y="3364484"/>
            <a:ext cx="366364" cy="333534"/>
            <a:chOff x="-61354875" y="3751050"/>
            <a:chExt cx="316650" cy="288275"/>
          </a:xfrm>
        </p:grpSpPr>
        <p:sp>
          <p:nvSpPr>
            <p:cNvPr id="10190" name="Google Shape;10190;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80"/>
          <p:cNvGrpSpPr/>
          <p:nvPr/>
        </p:nvGrpSpPr>
        <p:grpSpPr>
          <a:xfrm>
            <a:off x="1733864" y="3806124"/>
            <a:ext cx="366364" cy="367290"/>
            <a:chOff x="-61354875" y="4101525"/>
            <a:chExt cx="316650" cy="317450"/>
          </a:xfrm>
        </p:grpSpPr>
        <p:sp>
          <p:nvSpPr>
            <p:cNvPr id="10194" name="Google Shape;10194;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80"/>
          <p:cNvGrpSpPr/>
          <p:nvPr/>
        </p:nvGrpSpPr>
        <p:grpSpPr>
          <a:xfrm>
            <a:off x="3950299" y="2898000"/>
            <a:ext cx="368157" cy="365699"/>
            <a:chOff x="-59470075" y="3308975"/>
            <a:chExt cx="318200" cy="316075"/>
          </a:xfrm>
        </p:grpSpPr>
        <p:sp>
          <p:nvSpPr>
            <p:cNvPr id="10197" name="Google Shape;10197;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80"/>
          <p:cNvGrpSpPr/>
          <p:nvPr/>
        </p:nvGrpSpPr>
        <p:grpSpPr>
          <a:xfrm>
            <a:off x="1295729" y="1533705"/>
            <a:ext cx="367261" cy="364686"/>
            <a:chOff x="-64781025" y="3361050"/>
            <a:chExt cx="317425" cy="315200"/>
          </a:xfrm>
        </p:grpSpPr>
        <p:sp>
          <p:nvSpPr>
            <p:cNvPr id="10207" name="Google Shape;10207;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1" name="Google Shape;10211;p8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4" name="Google Shape;10214;p80"/>
          <p:cNvGrpSpPr/>
          <p:nvPr/>
        </p:nvGrpSpPr>
        <p:grpSpPr>
          <a:xfrm>
            <a:off x="3500129" y="1975144"/>
            <a:ext cx="382765" cy="367810"/>
            <a:chOff x="-62890750" y="3747425"/>
            <a:chExt cx="330825" cy="317900"/>
          </a:xfrm>
        </p:grpSpPr>
        <p:sp>
          <p:nvSpPr>
            <p:cNvPr id="10215" name="Google Shape;10215;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0"/>
          <p:cNvGrpSpPr/>
          <p:nvPr/>
        </p:nvGrpSpPr>
        <p:grpSpPr>
          <a:xfrm>
            <a:off x="3507881" y="2404781"/>
            <a:ext cx="367261" cy="366364"/>
            <a:chOff x="-62884425" y="4111775"/>
            <a:chExt cx="317425" cy="316650"/>
          </a:xfrm>
        </p:grpSpPr>
        <p:sp>
          <p:nvSpPr>
            <p:cNvPr id="10230" name="Google Shape;10230;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80"/>
          <p:cNvGrpSpPr/>
          <p:nvPr/>
        </p:nvGrpSpPr>
        <p:grpSpPr>
          <a:xfrm>
            <a:off x="2180515" y="2900850"/>
            <a:ext cx="365438" cy="360001"/>
            <a:chOff x="-60991775" y="3376900"/>
            <a:chExt cx="315850" cy="311150"/>
          </a:xfrm>
        </p:grpSpPr>
        <p:sp>
          <p:nvSpPr>
            <p:cNvPr id="10233" name="Google Shape;10233;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0"/>
          <p:cNvGrpSpPr/>
          <p:nvPr/>
        </p:nvGrpSpPr>
        <p:grpSpPr>
          <a:xfrm>
            <a:off x="2180052" y="3351714"/>
            <a:ext cx="366364" cy="359075"/>
            <a:chOff x="-60988625" y="3740800"/>
            <a:chExt cx="316650" cy="310350"/>
          </a:xfrm>
        </p:grpSpPr>
        <p:sp>
          <p:nvSpPr>
            <p:cNvPr id="10237" name="Google Shape;10237;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0"/>
          <p:cNvGrpSpPr/>
          <p:nvPr/>
        </p:nvGrpSpPr>
        <p:grpSpPr>
          <a:xfrm>
            <a:off x="2180052" y="3807165"/>
            <a:ext cx="366364" cy="365207"/>
            <a:chOff x="-60987850" y="4100950"/>
            <a:chExt cx="316650" cy="315650"/>
          </a:xfrm>
        </p:grpSpPr>
        <p:sp>
          <p:nvSpPr>
            <p:cNvPr id="10241" name="Google Shape;10241;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80"/>
          <p:cNvGrpSpPr/>
          <p:nvPr/>
        </p:nvGrpSpPr>
        <p:grpSpPr>
          <a:xfrm>
            <a:off x="3949836" y="3352625"/>
            <a:ext cx="369083" cy="357253"/>
            <a:chOff x="-59447250" y="3706150"/>
            <a:chExt cx="319000" cy="308775"/>
          </a:xfrm>
        </p:grpSpPr>
        <p:sp>
          <p:nvSpPr>
            <p:cNvPr id="10247" name="Google Shape;10247;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0"/>
          <p:cNvGrpSpPr/>
          <p:nvPr/>
        </p:nvGrpSpPr>
        <p:grpSpPr>
          <a:xfrm>
            <a:off x="1738564" y="1545199"/>
            <a:ext cx="368186" cy="364224"/>
            <a:chOff x="-64406125" y="3362225"/>
            <a:chExt cx="318225" cy="314800"/>
          </a:xfrm>
        </p:grpSpPr>
        <p:sp>
          <p:nvSpPr>
            <p:cNvPr id="10252" name="Google Shape;10252;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4" name="Google Shape;10254;p8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5" name="Google Shape;10255;p80"/>
          <p:cNvGrpSpPr/>
          <p:nvPr/>
        </p:nvGrpSpPr>
        <p:grpSpPr>
          <a:xfrm>
            <a:off x="1739027" y="2416044"/>
            <a:ext cx="367261" cy="366364"/>
            <a:chOff x="-64410850" y="4094450"/>
            <a:chExt cx="317425" cy="316650"/>
          </a:xfrm>
        </p:grpSpPr>
        <p:sp>
          <p:nvSpPr>
            <p:cNvPr id="10256" name="Google Shape;10256;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9" name="Google Shape;10259;p8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0" name="Google Shape;10260;p80"/>
          <p:cNvGrpSpPr/>
          <p:nvPr/>
        </p:nvGrpSpPr>
        <p:grpSpPr>
          <a:xfrm>
            <a:off x="3960575" y="1974854"/>
            <a:ext cx="365467" cy="368389"/>
            <a:chOff x="-62516625" y="3743175"/>
            <a:chExt cx="315875" cy="318400"/>
          </a:xfrm>
        </p:grpSpPr>
        <p:sp>
          <p:nvSpPr>
            <p:cNvPr id="10261" name="Google Shape;10261;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0"/>
          <p:cNvGrpSpPr/>
          <p:nvPr/>
        </p:nvGrpSpPr>
        <p:grpSpPr>
          <a:xfrm>
            <a:off x="3967415" y="2424826"/>
            <a:ext cx="351786" cy="326274"/>
            <a:chOff x="-62511900" y="4129100"/>
            <a:chExt cx="304050" cy="282000"/>
          </a:xfrm>
        </p:grpSpPr>
        <p:sp>
          <p:nvSpPr>
            <p:cNvPr id="10264" name="Google Shape;10264;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0"/>
          <p:cNvGrpSpPr/>
          <p:nvPr/>
        </p:nvGrpSpPr>
        <p:grpSpPr>
          <a:xfrm>
            <a:off x="2645537" y="2897220"/>
            <a:ext cx="310770" cy="367261"/>
            <a:chOff x="-60597975" y="3367475"/>
            <a:chExt cx="268600" cy="317425"/>
          </a:xfrm>
        </p:grpSpPr>
        <p:sp>
          <p:nvSpPr>
            <p:cNvPr id="10270" name="Google Shape;10270;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5" name="Google Shape;10275;p8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6" name="Google Shape;10276;p80"/>
          <p:cNvGrpSpPr/>
          <p:nvPr/>
        </p:nvGrpSpPr>
        <p:grpSpPr>
          <a:xfrm>
            <a:off x="2617740" y="3858536"/>
            <a:ext cx="366364" cy="262465"/>
            <a:chOff x="-60621600" y="4145650"/>
            <a:chExt cx="316650" cy="226850"/>
          </a:xfrm>
        </p:grpSpPr>
        <p:sp>
          <p:nvSpPr>
            <p:cNvPr id="10277" name="Google Shape;10277;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80"/>
          <p:cNvGrpSpPr/>
          <p:nvPr/>
        </p:nvGrpSpPr>
        <p:grpSpPr>
          <a:xfrm>
            <a:off x="3954392" y="3807035"/>
            <a:ext cx="359972" cy="365467"/>
            <a:chOff x="-59400775" y="4084200"/>
            <a:chExt cx="311125" cy="315875"/>
          </a:xfrm>
        </p:grpSpPr>
        <p:sp>
          <p:nvSpPr>
            <p:cNvPr id="10281" name="Google Shape;10281;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80"/>
          <p:cNvGrpSpPr/>
          <p:nvPr/>
        </p:nvGrpSpPr>
        <p:grpSpPr>
          <a:xfrm>
            <a:off x="2178486" y="1532866"/>
            <a:ext cx="365438" cy="366364"/>
            <a:chOff x="-64044600" y="3360375"/>
            <a:chExt cx="315850" cy="316650"/>
          </a:xfrm>
        </p:grpSpPr>
        <p:sp>
          <p:nvSpPr>
            <p:cNvPr id="10288" name="Google Shape;10288;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0"/>
          <p:cNvGrpSpPr/>
          <p:nvPr/>
        </p:nvGrpSpPr>
        <p:grpSpPr>
          <a:xfrm>
            <a:off x="2204909" y="1975418"/>
            <a:ext cx="312592" cy="367261"/>
            <a:chOff x="-64022550" y="3727425"/>
            <a:chExt cx="270175" cy="317425"/>
          </a:xfrm>
        </p:grpSpPr>
        <p:sp>
          <p:nvSpPr>
            <p:cNvPr id="10292" name="Google Shape;10292;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80"/>
          <p:cNvGrpSpPr/>
          <p:nvPr/>
        </p:nvGrpSpPr>
        <p:grpSpPr>
          <a:xfrm>
            <a:off x="2229047" y="2404318"/>
            <a:ext cx="264317" cy="367290"/>
            <a:chOff x="-64001300" y="4093650"/>
            <a:chExt cx="228450" cy="317450"/>
          </a:xfrm>
        </p:grpSpPr>
        <p:sp>
          <p:nvSpPr>
            <p:cNvPr id="10296" name="Google Shape;10296;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80"/>
          <p:cNvGrpSpPr/>
          <p:nvPr/>
        </p:nvGrpSpPr>
        <p:grpSpPr>
          <a:xfrm>
            <a:off x="848051" y="2897610"/>
            <a:ext cx="359972" cy="366480"/>
            <a:chOff x="-62148800" y="3377700"/>
            <a:chExt cx="311125" cy="316750"/>
          </a:xfrm>
        </p:grpSpPr>
        <p:sp>
          <p:nvSpPr>
            <p:cNvPr id="10301" name="Google Shape;10301;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3" name="Google Shape;10303;p80"/>
          <p:cNvGrpSpPr/>
          <p:nvPr/>
        </p:nvGrpSpPr>
        <p:grpSpPr>
          <a:xfrm>
            <a:off x="843958" y="3347607"/>
            <a:ext cx="368157" cy="367290"/>
            <a:chOff x="-62154300" y="3743950"/>
            <a:chExt cx="318200" cy="317450"/>
          </a:xfrm>
        </p:grpSpPr>
        <p:sp>
          <p:nvSpPr>
            <p:cNvPr id="10304" name="Google Shape;10304;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0"/>
          <p:cNvGrpSpPr/>
          <p:nvPr/>
        </p:nvGrpSpPr>
        <p:grpSpPr>
          <a:xfrm>
            <a:off x="843944" y="3806587"/>
            <a:ext cx="368186" cy="366364"/>
            <a:chOff x="-62151950" y="4111775"/>
            <a:chExt cx="318225" cy="316650"/>
          </a:xfrm>
        </p:grpSpPr>
        <p:sp>
          <p:nvSpPr>
            <p:cNvPr id="10307" name="Google Shape;10307;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80"/>
          <p:cNvGrpSpPr/>
          <p:nvPr/>
        </p:nvGrpSpPr>
        <p:grpSpPr>
          <a:xfrm>
            <a:off x="3062568" y="2897133"/>
            <a:ext cx="368157" cy="367434"/>
            <a:chOff x="-60254550" y="3367325"/>
            <a:chExt cx="318200" cy="317575"/>
          </a:xfrm>
        </p:grpSpPr>
        <p:sp>
          <p:nvSpPr>
            <p:cNvPr id="10312" name="Google Shape;10312;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80"/>
          <p:cNvGrpSpPr/>
          <p:nvPr/>
        </p:nvGrpSpPr>
        <p:grpSpPr>
          <a:xfrm>
            <a:off x="3063465" y="3348127"/>
            <a:ext cx="366364" cy="366248"/>
            <a:chOff x="-60255350" y="3733825"/>
            <a:chExt cx="316650" cy="316550"/>
          </a:xfrm>
        </p:grpSpPr>
        <p:sp>
          <p:nvSpPr>
            <p:cNvPr id="10317" name="Google Shape;10317;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80"/>
          <p:cNvGrpSpPr/>
          <p:nvPr/>
        </p:nvGrpSpPr>
        <p:grpSpPr>
          <a:xfrm>
            <a:off x="3091262" y="3807035"/>
            <a:ext cx="310770" cy="365467"/>
            <a:chOff x="-60232500" y="4101525"/>
            <a:chExt cx="268600" cy="315875"/>
          </a:xfrm>
        </p:grpSpPr>
        <p:sp>
          <p:nvSpPr>
            <p:cNvPr id="10325" name="Google Shape;10325;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7" name="Google Shape;10327;p8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8" name="Google Shape;10328;p80"/>
          <p:cNvGrpSpPr/>
          <p:nvPr/>
        </p:nvGrpSpPr>
        <p:grpSpPr>
          <a:xfrm>
            <a:off x="2624262" y="1532866"/>
            <a:ext cx="368186" cy="366364"/>
            <a:chOff x="-63679950" y="3360375"/>
            <a:chExt cx="318225" cy="316650"/>
          </a:xfrm>
        </p:grpSpPr>
        <p:sp>
          <p:nvSpPr>
            <p:cNvPr id="10329" name="Google Shape;10329;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3" name="Google Shape;10333;p8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4" name="Google Shape;10334;p80"/>
          <p:cNvGrpSpPr/>
          <p:nvPr/>
        </p:nvGrpSpPr>
        <p:grpSpPr>
          <a:xfrm>
            <a:off x="2622889" y="2404203"/>
            <a:ext cx="370934" cy="367521"/>
            <a:chOff x="-63679950" y="4093450"/>
            <a:chExt cx="320600" cy="317650"/>
          </a:xfrm>
        </p:grpSpPr>
        <p:sp>
          <p:nvSpPr>
            <p:cNvPr id="10335" name="Google Shape;10335;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80"/>
          <p:cNvGrpSpPr/>
          <p:nvPr/>
        </p:nvGrpSpPr>
        <p:grpSpPr>
          <a:xfrm>
            <a:off x="1283006" y="2897205"/>
            <a:ext cx="366364" cy="367290"/>
            <a:chOff x="-61784125" y="3377700"/>
            <a:chExt cx="316650" cy="317450"/>
          </a:xfrm>
        </p:grpSpPr>
        <p:sp>
          <p:nvSpPr>
            <p:cNvPr id="10339" name="Google Shape;10339;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0"/>
          <p:cNvGrpSpPr/>
          <p:nvPr/>
        </p:nvGrpSpPr>
        <p:grpSpPr>
          <a:xfrm>
            <a:off x="1283006" y="3347607"/>
            <a:ext cx="366364" cy="367290"/>
            <a:chOff x="-61783350" y="3743950"/>
            <a:chExt cx="316650" cy="317450"/>
          </a:xfrm>
        </p:grpSpPr>
        <p:sp>
          <p:nvSpPr>
            <p:cNvPr id="10347" name="Google Shape;10347;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9" name="Google Shape;10349;p8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2" name="Google Shape;10352;p80"/>
          <p:cNvGrpSpPr/>
          <p:nvPr/>
        </p:nvGrpSpPr>
        <p:grpSpPr>
          <a:xfrm>
            <a:off x="3504430" y="3807440"/>
            <a:ext cx="369112" cy="364657"/>
            <a:chOff x="-59869425" y="4102225"/>
            <a:chExt cx="319025" cy="315175"/>
          </a:xfrm>
        </p:grpSpPr>
        <p:sp>
          <p:nvSpPr>
            <p:cNvPr id="10353" name="Google Shape;10353;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80"/>
          <p:cNvGrpSpPr/>
          <p:nvPr/>
        </p:nvGrpSpPr>
        <p:grpSpPr>
          <a:xfrm>
            <a:off x="2623233" y="4276262"/>
            <a:ext cx="366364" cy="365467"/>
            <a:chOff x="-59029025" y="3711650"/>
            <a:chExt cx="316650" cy="315875"/>
          </a:xfrm>
        </p:grpSpPr>
        <p:sp>
          <p:nvSpPr>
            <p:cNvPr id="10358" name="Google Shape;10358;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80"/>
          <p:cNvGrpSpPr/>
          <p:nvPr/>
        </p:nvGrpSpPr>
        <p:grpSpPr>
          <a:xfrm>
            <a:off x="4859311" y="1532317"/>
            <a:ext cx="351940" cy="348188"/>
            <a:chOff x="581525" y="3254850"/>
            <a:chExt cx="297750" cy="294575"/>
          </a:xfrm>
        </p:grpSpPr>
        <p:sp>
          <p:nvSpPr>
            <p:cNvPr id="10366" name="Google Shape;10366;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9" name="Google Shape;10369;p80"/>
          <p:cNvGrpSpPr/>
          <p:nvPr/>
        </p:nvGrpSpPr>
        <p:grpSpPr>
          <a:xfrm>
            <a:off x="4858380" y="1971253"/>
            <a:ext cx="353802" cy="351497"/>
            <a:chOff x="580725" y="3617925"/>
            <a:chExt cx="299325" cy="297375"/>
          </a:xfrm>
        </p:grpSpPr>
        <p:sp>
          <p:nvSpPr>
            <p:cNvPr id="10370" name="Google Shape;10370;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0"/>
          <p:cNvGrpSpPr/>
          <p:nvPr/>
        </p:nvGrpSpPr>
        <p:grpSpPr>
          <a:xfrm>
            <a:off x="4860242" y="2418443"/>
            <a:ext cx="350079" cy="350079"/>
            <a:chOff x="583100" y="3982600"/>
            <a:chExt cx="296175" cy="296175"/>
          </a:xfrm>
        </p:grpSpPr>
        <p:sp>
          <p:nvSpPr>
            <p:cNvPr id="10376" name="Google Shape;10376;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3" name="Google Shape;10383;p80"/>
          <p:cNvGrpSpPr/>
          <p:nvPr/>
        </p:nvGrpSpPr>
        <p:grpSpPr>
          <a:xfrm>
            <a:off x="7092856" y="1532067"/>
            <a:ext cx="307231" cy="348690"/>
            <a:chOff x="2423775" y="3226875"/>
            <a:chExt cx="259925" cy="295000"/>
          </a:xfrm>
        </p:grpSpPr>
        <p:sp>
          <p:nvSpPr>
            <p:cNvPr id="10384" name="Google Shape;10384;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80"/>
          <p:cNvGrpSpPr/>
          <p:nvPr/>
        </p:nvGrpSpPr>
        <p:grpSpPr>
          <a:xfrm>
            <a:off x="7070043" y="1973352"/>
            <a:ext cx="352857" cy="347301"/>
            <a:chOff x="2404875" y="3592725"/>
            <a:chExt cx="298525" cy="293825"/>
          </a:xfrm>
        </p:grpSpPr>
        <p:sp>
          <p:nvSpPr>
            <p:cNvPr id="10388" name="Google Shape;10388;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80"/>
          <p:cNvGrpSpPr/>
          <p:nvPr/>
        </p:nvGrpSpPr>
        <p:grpSpPr>
          <a:xfrm>
            <a:off x="7070974" y="2418917"/>
            <a:ext cx="350995" cy="349133"/>
            <a:chOff x="2404875" y="3955825"/>
            <a:chExt cx="296950" cy="295375"/>
          </a:xfrm>
        </p:grpSpPr>
        <p:sp>
          <p:nvSpPr>
            <p:cNvPr id="10392" name="Google Shape;10392;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80"/>
          <p:cNvGrpSpPr/>
          <p:nvPr/>
        </p:nvGrpSpPr>
        <p:grpSpPr>
          <a:xfrm>
            <a:off x="5764954" y="2883111"/>
            <a:ext cx="349163" cy="350079"/>
            <a:chOff x="4263650" y="3235150"/>
            <a:chExt cx="295400" cy="296175"/>
          </a:xfrm>
        </p:grpSpPr>
        <p:sp>
          <p:nvSpPr>
            <p:cNvPr id="10397" name="Google Shape;10397;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80"/>
          <p:cNvGrpSpPr/>
          <p:nvPr/>
        </p:nvGrpSpPr>
        <p:grpSpPr>
          <a:xfrm>
            <a:off x="5762634" y="3342272"/>
            <a:ext cx="353802" cy="327739"/>
            <a:chOff x="4266025" y="3609275"/>
            <a:chExt cx="299325" cy="277275"/>
          </a:xfrm>
        </p:grpSpPr>
        <p:sp>
          <p:nvSpPr>
            <p:cNvPr id="10403" name="Google Shape;10403;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80"/>
          <p:cNvGrpSpPr/>
          <p:nvPr/>
        </p:nvGrpSpPr>
        <p:grpSpPr>
          <a:xfrm>
            <a:off x="5763092" y="3807659"/>
            <a:ext cx="352886" cy="349133"/>
            <a:chOff x="4263650" y="3963700"/>
            <a:chExt cx="298550" cy="295375"/>
          </a:xfrm>
        </p:grpSpPr>
        <p:sp>
          <p:nvSpPr>
            <p:cNvPr id="10406" name="Google Shape;10406;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80"/>
          <p:cNvGrpSpPr/>
          <p:nvPr/>
        </p:nvGrpSpPr>
        <p:grpSpPr>
          <a:xfrm>
            <a:off x="8041429" y="2883111"/>
            <a:ext cx="226264" cy="350079"/>
            <a:chOff x="6164975" y="3211525"/>
            <a:chExt cx="191425" cy="296175"/>
          </a:xfrm>
        </p:grpSpPr>
        <p:sp>
          <p:nvSpPr>
            <p:cNvPr id="10414" name="Google Shape;10414;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80"/>
          <p:cNvGrpSpPr/>
          <p:nvPr/>
        </p:nvGrpSpPr>
        <p:grpSpPr>
          <a:xfrm>
            <a:off x="5303466" y="1531387"/>
            <a:ext cx="352886" cy="350049"/>
            <a:chOff x="946175" y="3253275"/>
            <a:chExt cx="298550" cy="296150"/>
          </a:xfrm>
        </p:grpSpPr>
        <p:sp>
          <p:nvSpPr>
            <p:cNvPr id="10422" name="Google Shape;10422;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7" name="Google Shape;10427;p80"/>
          <p:cNvGrpSpPr/>
          <p:nvPr/>
        </p:nvGrpSpPr>
        <p:grpSpPr>
          <a:xfrm>
            <a:off x="5304397" y="1973351"/>
            <a:ext cx="351024" cy="347301"/>
            <a:chOff x="946175" y="3619500"/>
            <a:chExt cx="296975" cy="293825"/>
          </a:xfrm>
        </p:grpSpPr>
        <p:sp>
          <p:nvSpPr>
            <p:cNvPr id="10428" name="Google Shape;10428;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80"/>
          <p:cNvGrpSpPr/>
          <p:nvPr/>
        </p:nvGrpSpPr>
        <p:grpSpPr>
          <a:xfrm>
            <a:off x="5303939" y="2417985"/>
            <a:ext cx="351940" cy="350995"/>
            <a:chOff x="944600" y="3981825"/>
            <a:chExt cx="297750" cy="296950"/>
          </a:xfrm>
        </p:grpSpPr>
        <p:sp>
          <p:nvSpPr>
            <p:cNvPr id="10435" name="Google Shape;10435;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80"/>
          <p:cNvGrpSpPr/>
          <p:nvPr/>
        </p:nvGrpSpPr>
        <p:grpSpPr>
          <a:xfrm>
            <a:off x="7520875" y="1531845"/>
            <a:ext cx="350079" cy="349133"/>
            <a:chOff x="2768750" y="3227275"/>
            <a:chExt cx="296175" cy="295375"/>
          </a:xfrm>
        </p:grpSpPr>
        <p:sp>
          <p:nvSpPr>
            <p:cNvPr id="10440" name="Google Shape;10440;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80"/>
          <p:cNvGrpSpPr/>
          <p:nvPr/>
        </p:nvGrpSpPr>
        <p:grpSpPr>
          <a:xfrm>
            <a:off x="7541826" y="1972717"/>
            <a:ext cx="308177" cy="348572"/>
            <a:chOff x="2786075" y="3591800"/>
            <a:chExt cx="260725" cy="294900"/>
          </a:xfrm>
        </p:grpSpPr>
        <p:sp>
          <p:nvSpPr>
            <p:cNvPr id="10449" name="Google Shape;10449;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80"/>
          <p:cNvGrpSpPr/>
          <p:nvPr/>
        </p:nvGrpSpPr>
        <p:grpSpPr>
          <a:xfrm>
            <a:off x="7582324" y="2418444"/>
            <a:ext cx="227180" cy="350079"/>
            <a:chOff x="2819150" y="3955025"/>
            <a:chExt cx="192200" cy="296175"/>
          </a:xfrm>
        </p:grpSpPr>
        <p:sp>
          <p:nvSpPr>
            <p:cNvPr id="10455" name="Google Shape;10455;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80"/>
          <p:cNvGrpSpPr/>
          <p:nvPr/>
        </p:nvGrpSpPr>
        <p:grpSpPr>
          <a:xfrm>
            <a:off x="6206097" y="2884042"/>
            <a:ext cx="349133" cy="348217"/>
            <a:chOff x="4629125" y="3235150"/>
            <a:chExt cx="295375" cy="294600"/>
          </a:xfrm>
        </p:grpSpPr>
        <p:sp>
          <p:nvSpPr>
            <p:cNvPr id="10460" name="Google Shape;10460;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0"/>
          <p:cNvGrpSpPr/>
          <p:nvPr/>
        </p:nvGrpSpPr>
        <p:grpSpPr>
          <a:xfrm>
            <a:off x="6206082" y="3331575"/>
            <a:ext cx="349163" cy="349133"/>
            <a:chOff x="4628325" y="3599825"/>
            <a:chExt cx="295400" cy="295375"/>
          </a:xfrm>
        </p:grpSpPr>
        <p:sp>
          <p:nvSpPr>
            <p:cNvPr id="10466" name="Google Shape;10466;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80"/>
          <p:cNvGrpSpPr/>
          <p:nvPr/>
        </p:nvGrpSpPr>
        <p:grpSpPr>
          <a:xfrm>
            <a:off x="6227033" y="3807186"/>
            <a:ext cx="307261" cy="350079"/>
            <a:chOff x="4645650" y="3962900"/>
            <a:chExt cx="259950" cy="296175"/>
          </a:xfrm>
        </p:grpSpPr>
        <p:sp>
          <p:nvSpPr>
            <p:cNvPr id="10479" name="Google Shape;10479;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0"/>
          <p:cNvGrpSpPr/>
          <p:nvPr/>
        </p:nvGrpSpPr>
        <p:grpSpPr>
          <a:xfrm>
            <a:off x="7979994" y="3332048"/>
            <a:ext cx="349133" cy="348188"/>
            <a:chOff x="6143725" y="3582500"/>
            <a:chExt cx="295375" cy="294575"/>
          </a:xfrm>
        </p:grpSpPr>
        <p:sp>
          <p:nvSpPr>
            <p:cNvPr id="10486" name="Google Shape;10486;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80"/>
          <p:cNvGrpSpPr/>
          <p:nvPr/>
        </p:nvGrpSpPr>
        <p:grpSpPr>
          <a:xfrm>
            <a:off x="5748820" y="1531387"/>
            <a:ext cx="350995" cy="350049"/>
            <a:chOff x="1310075" y="3253275"/>
            <a:chExt cx="296950" cy="296150"/>
          </a:xfrm>
        </p:grpSpPr>
        <p:sp>
          <p:nvSpPr>
            <p:cNvPr id="10494" name="Google Shape;10494;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7" name="Google Shape;10497;p8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8" name="Google Shape;10498;p80"/>
          <p:cNvGrpSpPr/>
          <p:nvPr/>
        </p:nvGrpSpPr>
        <p:grpSpPr>
          <a:xfrm>
            <a:off x="5748347" y="2417646"/>
            <a:ext cx="351941" cy="351675"/>
            <a:chOff x="1310075" y="3980250"/>
            <a:chExt cx="297750" cy="297525"/>
          </a:xfrm>
        </p:grpSpPr>
        <p:sp>
          <p:nvSpPr>
            <p:cNvPr id="10499" name="Google Shape;10499;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3" name="Google Shape;10503;p80"/>
          <p:cNvGrpSpPr/>
          <p:nvPr/>
        </p:nvGrpSpPr>
        <p:grpSpPr>
          <a:xfrm>
            <a:off x="8013136" y="1531845"/>
            <a:ext cx="266305" cy="349133"/>
            <a:chOff x="3167275" y="3227275"/>
            <a:chExt cx="225300" cy="295375"/>
          </a:xfrm>
        </p:grpSpPr>
        <p:sp>
          <p:nvSpPr>
            <p:cNvPr id="10504" name="Google Shape;10504;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9" name="Google Shape;10509;p8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0" name="Google Shape;10510;p80"/>
          <p:cNvGrpSpPr/>
          <p:nvPr/>
        </p:nvGrpSpPr>
        <p:grpSpPr>
          <a:xfrm>
            <a:off x="7970318" y="2418902"/>
            <a:ext cx="351940" cy="349163"/>
            <a:chOff x="3133425" y="3955025"/>
            <a:chExt cx="297750" cy="295400"/>
          </a:xfrm>
        </p:grpSpPr>
        <p:sp>
          <p:nvSpPr>
            <p:cNvPr id="10511" name="Google Shape;10511;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80"/>
          <p:cNvGrpSpPr/>
          <p:nvPr/>
        </p:nvGrpSpPr>
        <p:grpSpPr>
          <a:xfrm>
            <a:off x="6650491" y="2882490"/>
            <a:ext cx="350079" cy="351320"/>
            <a:chOff x="4991425" y="3234750"/>
            <a:chExt cx="296175" cy="297225"/>
          </a:xfrm>
        </p:grpSpPr>
        <p:sp>
          <p:nvSpPr>
            <p:cNvPr id="10515" name="Google Shape;10515;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80"/>
          <p:cNvGrpSpPr/>
          <p:nvPr/>
        </p:nvGrpSpPr>
        <p:grpSpPr>
          <a:xfrm>
            <a:off x="6650491" y="3352053"/>
            <a:ext cx="350079" cy="308177"/>
            <a:chOff x="4991425" y="3617150"/>
            <a:chExt cx="296175" cy="260725"/>
          </a:xfrm>
        </p:grpSpPr>
        <p:sp>
          <p:nvSpPr>
            <p:cNvPr id="10522" name="Google Shape;10522;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80"/>
          <p:cNvGrpSpPr/>
          <p:nvPr/>
        </p:nvGrpSpPr>
        <p:grpSpPr>
          <a:xfrm>
            <a:off x="6727764" y="3807644"/>
            <a:ext cx="195532" cy="349163"/>
            <a:chOff x="5056800" y="3962900"/>
            <a:chExt cx="165425" cy="295400"/>
          </a:xfrm>
        </p:grpSpPr>
        <p:sp>
          <p:nvSpPr>
            <p:cNvPr id="10530" name="Google Shape;10530;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80"/>
          <p:cNvGrpSpPr/>
          <p:nvPr/>
        </p:nvGrpSpPr>
        <p:grpSpPr>
          <a:xfrm>
            <a:off x="7979062" y="3807660"/>
            <a:ext cx="350995" cy="349133"/>
            <a:chOff x="6168925" y="3936925"/>
            <a:chExt cx="296950" cy="295375"/>
          </a:xfrm>
        </p:grpSpPr>
        <p:sp>
          <p:nvSpPr>
            <p:cNvPr id="10534" name="Google Shape;10534;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0" name="Google Shape;10540;p80"/>
          <p:cNvGrpSpPr/>
          <p:nvPr/>
        </p:nvGrpSpPr>
        <p:grpSpPr>
          <a:xfrm>
            <a:off x="6192756" y="1531845"/>
            <a:ext cx="348188" cy="349133"/>
            <a:chOff x="1674750" y="3254050"/>
            <a:chExt cx="294575" cy="295375"/>
          </a:xfrm>
        </p:grpSpPr>
        <p:sp>
          <p:nvSpPr>
            <p:cNvPr id="10541" name="Google Shape;10541;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80"/>
          <p:cNvGrpSpPr/>
          <p:nvPr/>
        </p:nvGrpSpPr>
        <p:grpSpPr>
          <a:xfrm>
            <a:off x="6207177" y="1972435"/>
            <a:ext cx="319347" cy="349133"/>
            <a:chOff x="1687350" y="3618725"/>
            <a:chExt cx="270175" cy="295375"/>
          </a:xfrm>
        </p:grpSpPr>
        <p:sp>
          <p:nvSpPr>
            <p:cNvPr id="10545" name="Google Shape;10545;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80"/>
          <p:cNvGrpSpPr/>
          <p:nvPr/>
        </p:nvGrpSpPr>
        <p:grpSpPr>
          <a:xfrm>
            <a:off x="6190880" y="2418916"/>
            <a:ext cx="351940" cy="349133"/>
            <a:chOff x="1672375" y="3982600"/>
            <a:chExt cx="297750" cy="295375"/>
          </a:xfrm>
        </p:grpSpPr>
        <p:sp>
          <p:nvSpPr>
            <p:cNvPr id="10549" name="Google Shape;10549;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80"/>
          <p:cNvGrpSpPr/>
          <p:nvPr/>
        </p:nvGrpSpPr>
        <p:grpSpPr>
          <a:xfrm>
            <a:off x="4882872" y="2883111"/>
            <a:ext cx="350079" cy="350079"/>
            <a:chOff x="3497300" y="3227275"/>
            <a:chExt cx="296175" cy="296175"/>
          </a:xfrm>
        </p:grpSpPr>
        <p:sp>
          <p:nvSpPr>
            <p:cNvPr id="10553" name="Google Shape;10553;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80"/>
          <p:cNvGrpSpPr/>
          <p:nvPr/>
        </p:nvGrpSpPr>
        <p:grpSpPr>
          <a:xfrm>
            <a:off x="4883345" y="3332506"/>
            <a:ext cx="349133" cy="347272"/>
            <a:chOff x="3497300" y="3591950"/>
            <a:chExt cx="295375" cy="293800"/>
          </a:xfrm>
        </p:grpSpPr>
        <p:sp>
          <p:nvSpPr>
            <p:cNvPr id="10562" name="Google Shape;10562;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80"/>
          <p:cNvGrpSpPr/>
          <p:nvPr/>
        </p:nvGrpSpPr>
        <p:grpSpPr>
          <a:xfrm>
            <a:off x="4883345" y="3807644"/>
            <a:ext cx="349133" cy="349163"/>
            <a:chOff x="3497300" y="3955025"/>
            <a:chExt cx="295375" cy="295400"/>
          </a:xfrm>
        </p:grpSpPr>
        <p:sp>
          <p:nvSpPr>
            <p:cNvPr id="10571" name="Google Shape;10571;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0"/>
          <p:cNvGrpSpPr/>
          <p:nvPr/>
        </p:nvGrpSpPr>
        <p:grpSpPr>
          <a:xfrm>
            <a:off x="7107917" y="2883835"/>
            <a:ext cx="327739" cy="348631"/>
            <a:chOff x="5364750" y="3235150"/>
            <a:chExt cx="277275" cy="294950"/>
          </a:xfrm>
        </p:grpSpPr>
        <p:sp>
          <p:nvSpPr>
            <p:cNvPr id="10575" name="Google Shape;10575;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80"/>
          <p:cNvGrpSpPr/>
          <p:nvPr/>
        </p:nvGrpSpPr>
        <p:grpSpPr>
          <a:xfrm>
            <a:off x="7096274" y="3330171"/>
            <a:ext cx="351024" cy="351940"/>
            <a:chOff x="5355300" y="3598250"/>
            <a:chExt cx="296975" cy="297750"/>
          </a:xfrm>
        </p:grpSpPr>
        <p:sp>
          <p:nvSpPr>
            <p:cNvPr id="10584" name="Google Shape;10584;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80"/>
          <p:cNvGrpSpPr/>
          <p:nvPr/>
        </p:nvGrpSpPr>
        <p:grpSpPr>
          <a:xfrm>
            <a:off x="7100470" y="3869093"/>
            <a:ext cx="342632" cy="226264"/>
            <a:chOff x="5358450" y="4015675"/>
            <a:chExt cx="289875" cy="191425"/>
          </a:xfrm>
        </p:grpSpPr>
        <p:sp>
          <p:nvSpPr>
            <p:cNvPr id="10593" name="Google Shape;10593;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7" name="Google Shape;10597;p80"/>
          <p:cNvGrpSpPr/>
          <p:nvPr/>
        </p:nvGrpSpPr>
        <p:grpSpPr>
          <a:xfrm>
            <a:off x="6226953" y="4251624"/>
            <a:ext cx="351024" cy="325464"/>
            <a:chOff x="6543825" y="3202075"/>
            <a:chExt cx="296975" cy="275350"/>
          </a:xfrm>
        </p:grpSpPr>
        <p:sp>
          <p:nvSpPr>
            <p:cNvPr id="10598" name="Google Shape;10598;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80"/>
          <p:cNvGrpSpPr/>
          <p:nvPr/>
        </p:nvGrpSpPr>
        <p:grpSpPr>
          <a:xfrm>
            <a:off x="6633934" y="1531372"/>
            <a:ext cx="350079" cy="350079"/>
            <a:chOff x="2037825" y="3254050"/>
            <a:chExt cx="296175" cy="296175"/>
          </a:xfrm>
        </p:grpSpPr>
        <p:sp>
          <p:nvSpPr>
            <p:cNvPr id="10606" name="Google Shape;10606;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80"/>
          <p:cNvGrpSpPr/>
          <p:nvPr/>
        </p:nvGrpSpPr>
        <p:grpSpPr>
          <a:xfrm>
            <a:off x="6632072" y="1972539"/>
            <a:ext cx="353802" cy="348926"/>
            <a:chOff x="2034675" y="3617925"/>
            <a:chExt cx="299325" cy="295200"/>
          </a:xfrm>
        </p:grpSpPr>
        <p:sp>
          <p:nvSpPr>
            <p:cNvPr id="10613" name="Google Shape;10613;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8" name="Google Shape;10618;p80"/>
          <p:cNvGrpSpPr/>
          <p:nvPr/>
        </p:nvGrpSpPr>
        <p:grpSpPr>
          <a:xfrm>
            <a:off x="6633934" y="2418916"/>
            <a:ext cx="350079" cy="349133"/>
            <a:chOff x="2037825" y="3981825"/>
            <a:chExt cx="296175" cy="295375"/>
          </a:xfrm>
        </p:grpSpPr>
        <p:sp>
          <p:nvSpPr>
            <p:cNvPr id="10619" name="Google Shape;10619;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80"/>
          <p:cNvGrpSpPr/>
          <p:nvPr/>
        </p:nvGrpSpPr>
        <p:grpSpPr>
          <a:xfrm>
            <a:off x="5318952" y="2915232"/>
            <a:ext cx="350079" cy="285837"/>
            <a:chOff x="3860400" y="3254050"/>
            <a:chExt cx="296175" cy="241825"/>
          </a:xfrm>
        </p:grpSpPr>
        <p:sp>
          <p:nvSpPr>
            <p:cNvPr id="10623" name="Google Shape;10623;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80"/>
          <p:cNvGrpSpPr/>
          <p:nvPr/>
        </p:nvGrpSpPr>
        <p:grpSpPr>
          <a:xfrm>
            <a:off x="5318479" y="3331102"/>
            <a:ext cx="351024" cy="350079"/>
            <a:chOff x="3859600" y="3591950"/>
            <a:chExt cx="296975" cy="296175"/>
          </a:xfrm>
        </p:grpSpPr>
        <p:sp>
          <p:nvSpPr>
            <p:cNvPr id="10631" name="Google Shape;10631;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80"/>
          <p:cNvGrpSpPr/>
          <p:nvPr/>
        </p:nvGrpSpPr>
        <p:grpSpPr>
          <a:xfrm>
            <a:off x="5318952" y="3807186"/>
            <a:ext cx="350079" cy="350079"/>
            <a:chOff x="3860400" y="3955025"/>
            <a:chExt cx="296175" cy="296175"/>
          </a:xfrm>
        </p:grpSpPr>
        <p:sp>
          <p:nvSpPr>
            <p:cNvPr id="10635" name="Google Shape;10635;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0" name="Google Shape;10640;p80"/>
          <p:cNvGrpSpPr/>
          <p:nvPr/>
        </p:nvGrpSpPr>
        <p:grpSpPr>
          <a:xfrm>
            <a:off x="7534167" y="2883584"/>
            <a:ext cx="355664" cy="349133"/>
            <a:chOff x="5716825" y="3235950"/>
            <a:chExt cx="300900" cy="295375"/>
          </a:xfrm>
        </p:grpSpPr>
        <p:sp>
          <p:nvSpPr>
            <p:cNvPr id="10641" name="Google Shape;10641;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5" name="Google Shape;10645;p80"/>
          <p:cNvGrpSpPr/>
          <p:nvPr/>
        </p:nvGrpSpPr>
        <p:grpSpPr>
          <a:xfrm>
            <a:off x="7547199" y="3342272"/>
            <a:ext cx="329601" cy="327739"/>
            <a:chOff x="5727850" y="3609275"/>
            <a:chExt cx="278850" cy="277275"/>
          </a:xfrm>
        </p:grpSpPr>
        <p:sp>
          <p:nvSpPr>
            <p:cNvPr id="10646" name="Google Shape;10646;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80"/>
          <p:cNvGrpSpPr/>
          <p:nvPr/>
        </p:nvGrpSpPr>
        <p:grpSpPr>
          <a:xfrm>
            <a:off x="7558383" y="3807659"/>
            <a:ext cx="307231" cy="349133"/>
            <a:chOff x="5736525" y="3963700"/>
            <a:chExt cx="259925" cy="295375"/>
          </a:xfrm>
        </p:grpSpPr>
        <p:sp>
          <p:nvSpPr>
            <p:cNvPr id="10652" name="Google Shape;10652;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80"/>
          <p:cNvGrpSpPr/>
          <p:nvPr/>
        </p:nvGrpSpPr>
        <p:grpSpPr>
          <a:xfrm>
            <a:off x="6649963" y="4256985"/>
            <a:ext cx="351024" cy="350079"/>
            <a:chOff x="6553275" y="3604550"/>
            <a:chExt cx="296975" cy="296175"/>
          </a:xfrm>
        </p:grpSpPr>
        <p:sp>
          <p:nvSpPr>
            <p:cNvPr id="10660" name="Google Shape;10660;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69"/>
        <p:cNvGrpSpPr/>
        <p:nvPr/>
      </p:nvGrpSpPr>
      <p:grpSpPr>
        <a:xfrm>
          <a:off x="0" y="0"/>
          <a:ext cx="0" cy="0"/>
          <a:chOff x="0" y="0"/>
          <a:chExt cx="0" cy="0"/>
        </a:xfrm>
      </p:grpSpPr>
      <p:sp>
        <p:nvSpPr>
          <p:cNvPr id="10670" name="Google Shape;10670;p8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71" name="Google Shape;10671;p8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672" name="Google Shape;10672;p81"/>
          <p:cNvGrpSpPr/>
          <p:nvPr/>
        </p:nvGrpSpPr>
        <p:grpSpPr>
          <a:xfrm>
            <a:off x="877057" y="1532946"/>
            <a:ext cx="294401" cy="353645"/>
            <a:chOff x="-35814600" y="3202075"/>
            <a:chExt cx="242625" cy="291450"/>
          </a:xfrm>
        </p:grpSpPr>
        <p:sp>
          <p:nvSpPr>
            <p:cNvPr id="10673" name="Google Shape;10673;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0" name="Google Shape;10680;p81"/>
          <p:cNvGrpSpPr/>
          <p:nvPr/>
        </p:nvGrpSpPr>
        <p:grpSpPr>
          <a:xfrm>
            <a:off x="847435" y="1973866"/>
            <a:ext cx="353645" cy="353888"/>
            <a:chOff x="-35839800" y="3561025"/>
            <a:chExt cx="291450" cy="291650"/>
          </a:xfrm>
        </p:grpSpPr>
        <p:sp>
          <p:nvSpPr>
            <p:cNvPr id="10681" name="Google Shape;10681;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8" name="Google Shape;10688;p8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9" name="Google Shape;10689;p81"/>
          <p:cNvGrpSpPr/>
          <p:nvPr/>
        </p:nvGrpSpPr>
        <p:grpSpPr>
          <a:xfrm>
            <a:off x="3084980" y="1532946"/>
            <a:ext cx="353645" cy="353645"/>
            <a:chOff x="-34003850" y="3227275"/>
            <a:chExt cx="291450" cy="291450"/>
          </a:xfrm>
        </p:grpSpPr>
        <p:sp>
          <p:nvSpPr>
            <p:cNvPr id="10690" name="Google Shape;10690;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81"/>
          <p:cNvGrpSpPr/>
          <p:nvPr/>
        </p:nvGrpSpPr>
        <p:grpSpPr>
          <a:xfrm>
            <a:off x="3084510" y="1973638"/>
            <a:ext cx="354586" cy="354343"/>
            <a:chOff x="-34004625" y="3585850"/>
            <a:chExt cx="292225" cy="292025"/>
          </a:xfrm>
        </p:grpSpPr>
        <p:sp>
          <p:nvSpPr>
            <p:cNvPr id="10696" name="Google Shape;10696;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81"/>
          <p:cNvGrpSpPr/>
          <p:nvPr/>
        </p:nvGrpSpPr>
        <p:grpSpPr>
          <a:xfrm>
            <a:off x="3084025" y="2408839"/>
            <a:ext cx="355557" cy="354616"/>
            <a:chOff x="-34005425" y="3945575"/>
            <a:chExt cx="293025" cy="292250"/>
          </a:xfrm>
        </p:grpSpPr>
        <p:sp>
          <p:nvSpPr>
            <p:cNvPr id="10702" name="Google Shape;10702;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81"/>
          <p:cNvGrpSpPr/>
          <p:nvPr/>
        </p:nvGrpSpPr>
        <p:grpSpPr>
          <a:xfrm>
            <a:off x="1731124" y="2882015"/>
            <a:ext cx="358408" cy="355557"/>
            <a:chOff x="-32174975" y="3192625"/>
            <a:chExt cx="295375" cy="293025"/>
          </a:xfrm>
        </p:grpSpPr>
        <p:sp>
          <p:nvSpPr>
            <p:cNvPr id="10706" name="Google Shape;10706;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0" name="Google Shape;10710;p8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2" name="Google Shape;10712;p81"/>
          <p:cNvGrpSpPr/>
          <p:nvPr/>
        </p:nvGrpSpPr>
        <p:grpSpPr>
          <a:xfrm>
            <a:off x="3970274" y="2882970"/>
            <a:ext cx="354586" cy="353645"/>
            <a:chOff x="-30345325" y="3184750"/>
            <a:chExt cx="292225" cy="291450"/>
          </a:xfrm>
        </p:grpSpPr>
        <p:sp>
          <p:nvSpPr>
            <p:cNvPr id="10713" name="Google Shape;10713;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8" name="Google Shape;10718;p81"/>
          <p:cNvGrpSpPr/>
          <p:nvPr/>
        </p:nvGrpSpPr>
        <p:grpSpPr>
          <a:xfrm>
            <a:off x="1295026" y="1532946"/>
            <a:ext cx="353645" cy="353645"/>
            <a:chOff x="-35481425" y="3202075"/>
            <a:chExt cx="291450" cy="291450"/>
          </a:xfrm>
        </p:grpSpPr>
        <p:sp>
          <p:nvSpPr>
            <p:cNvPr id="10719" name="Google Shape;10719;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6" name="Google Shape;10726;p81"/>
          <p:cNvGrpSpPr/>
          <p:nvPr/>
        </p:nvGrpSpPr>
        <p:grpSpPr>
          <a:xfrm>
            <a:off x="1294556" y="1974472"/>
            <a:ext cx="354586" cy="352675"/>
            <a:chOff x="-35482200" y="3561225"/>
            <a:chExt cx="292225" cy="290650"/>
          </a:xfrm>
        </p:grpSpPr>
        <p:sp>
          <p:nvSpPr>
            <p:cNvPr id="10727" name="Google Shape;10727;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1"/>
          <p:cNvGrpSpPr/>
          <p:nvPr/>
        </p:nvGrpSpPr>
        <p:grpSpPr>
          <a:xfrm>
            <a:off x="1295026" y="2409340"/>
            <a:ext cx="353645" cy="353615"/>
            <a:chOff x="-35481425" y="3919600"/>
            <a:chExt cx="291450" cy="291425"/>
          </a:xfrm>
        </p:grpSpPr>
        <p:sp>
          <p:nvSpPr>
            <p:cNvPr id="10731" name="Google Shape;10731;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81"/>
          <p:cNvGrpSpPr/>
          <p:nvPr/>
        </p:nvGrpSpPr>
        <p:grpSpPr>
          <a:xfrm>
            <a:off x="3530661" y="1533431"/>
            <a:ext cx="357468" cy="352675"/>
            <a:chOff x="-33645475" y="3228075"/>
            <a:chExt cx="294600" cy="290650"/>
          </a:xfrm>
        </p:grpSpPr>
        <p:sp>
          <p:nvSpPr>
            <p:cNvPr id="10740" name="Google Shape;10740;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81"/>
          <p:cNvGrpSpPr/>
          <p:nvPr/>
        </p:nvGrpSpPr>
        <p:grpSpPr>
          <a:xfrm>
            <a:off x="3531631" y="1973516"/>
            <a:ext cx="355526" cy="354586"/>
            <a:chOff x="-33646250" y="3586425"/>
            <a:chExt cx="293000" cy="292225"/>
          </a:xfrm>
        </p:grpSpPr>
        <p:sp>
          <p:nvSpPr>
            <p:cNvPr id="10748" name="Google Shape;10748;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81"/>
          <p:cNvGrpSpPr/>
          <p:nvPr/>
        </p:nvGrpSpPr>
        <p:grpSpPr>
          <a:xfrm>
            <a:off x="3532101" y="2408369"/>
            <a:ext cx="354586" cy="355557"/>
            <a:chOff x="-33645475" y="3944800"/>
            <a:chExt cx="292225" cy="293025"/>
          </a:xfrm>
        </p:grpSpPr>
        <p:sp>
          <p:nvSpPr>
            <p:cNvPr id="10751" name="Google Shape;10751;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81"/>
          <p:cNvGrpSpPr/>
          <p:nvPr/>
        </p:nvGrpSpPr>
        <p:grpSpPr>
          <a:xfrm>
            <a:off x="2185320" y="2882106"/>
            <a:ext cx="352675" cy="355375"/>
            <a:chOff x="-31809525" y="3192625"/>
            <a:chExt cx="290650" cy="292875"/>
          </a:xfrm>
        </p:grpSpPr>
        <p:sp>
          <p:nvSpPr>
            <p:cNvPr id="10762" name="Google Shape;10762;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1"/>
          <p:cNvGrpSpPr/>
          <p:nvPr/>
        </p:nvGrpSpPr>
        <p:grpSpPr>
          <a:xfrm>
            <a:off x="2184835" y="3352658"/>
            <a:ext cx="353645" cy="355557"/>
            <a:chOff x="-31811100" y="3550975"/>
            <a:chExt cx="291450" cy="293025"/>
          </a:xfrm>
        </p:grpSpPr>
        <p:sp>
          <p:nvSpPr>
            <p:cNvPr id="10767" name="Google Shape;10767;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81"/>
          <p:cNvGrpSpPr/>
          <p:nvPr/>
        </p:nvGrpSpPr>
        <p:grpSpPr>
          <a:xfrm>
            <a:off x="2178631" y="3816962"/>
            <a:ext cx="366052" cy="356831"/>
            <a:chOff x="-31817400" y="3910025"/>
            <a:chExt cx="301675" cy="294075"/>
          </a:xfrm>
        </p:grpSpPr>
        <p:sp>
          <p:nvSpPr>
            <p:cNvPr id="10775" name="Google Shape;10775;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8" name="Google Shape;10778;p81"/>
          <p:cNvGrpSpPr/>
          <p:nvPr/>
        </p:nvGrpSpPr>
        <p:grpSpPr>
          <a:xfrm>
            <a:off x="3970259" y="3353143"/>
            <a:ext cx="354616" cy="354586"/>
            <a:chOff x="-30354000" y="3569100"/>
            <a:chExt cx="292250" cy="292225"/>
          </a:xfrm>
        </p:grpSpPr>
        <p:sp>
          <p:nvSpPr>
            <p:cNvPr id="10779" name="Google Shape;10779;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5" name="Google Shape;10785;p81"/>
          <p:cNvGrpSpPr/>
          <p:nvPr/>
        </p:nvGrpSpPr>
        <p:grpSpPr>
          <a:xfrm>
            <a:off x="1748837" y="1532946"/>
            <a:ext cx="342148" cy="353645"/>
            <a:chOff x="-35118325" y="3202075"/>
            <a:chExt cx="281975" cy="291450"/>
          </a:xfrm>
        </p:grpSpPr>
        <p:sp>
          <p:nvSpPr>
            <p:cNvPr id="10786" name="Google Shape;10786;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81"/>
          <p:cNvGrpSpPr/>
          <p:nvPr/>
        </p:nvGrpSpPr>
        <p:grpSpPr>
          <a:xfrm>
            <a:off x="1742618" y="1974199"/>
            <a:ext cx="354586" cy="353221"/>
            <a:chOff x="-35123050" y="3561225"/>
            <a:chExt cx="292225" cy="291100"/>
          </a:xfrm>
        </p:grpSpPr>
        <p:sp>
          <p:nvSpPr>
            <p:cNvPr id="10791" name="Google Shape;10791;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3" name="Google Shape;10793;p81"/>
          <p:cNvGrpSpPr/>
          <p:nvPr/>
        </p:nvGrpSpPr>
        <p:grpSpPr>
          <a:xfrm>
            <a:off x="1784677" y="2409340"/>
            <a:ext cx="270467" cy="353615"/>
            <a:chOff x="-35089175" y="3919600"/>
            <a:chExt cx="222900" cy="291425"/>
          </a:xfrm>
        </p:grpSpPr>
        <p:sp>
          <p:nvSpPr>
            <p:cNvPr id="10794" name="Google Shape;10794;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6" name="Google Shape;10796;p81"/>
          <p:cNvGrpSpPr/>
          <p:nvPr/>
        </p:nvGrpSpPr>
        <p:grpSpPr>
          <a:xfrm>
            <a:off x="3981673" y="1532703"/>
            <a:ext cx="336445" cy="354131"/>
            <a:chOff x="-33277650" y="3226875"/>
            <a:chExt cx="277275" cy="291850"/>
          </a:xfrm>
        </p:grpSpPr>
        <p:sp>
          <p:nvSpPr>
            <p:cNvPr id="10797" name="Google Shape;10797;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4" name="Google Shape;10804;p81"/>
          <p:cNvGrpSpPr/>
          <p:nvPr/>
        </p:nvGrpSpPr>
        <p:grpSpPr>
          <a:xfrm>
            <a:off x="3973073" y="1973987"/>
            <a:ext cx="353645" cy="353645"/>
            <a:chOff x="-33286325" y="3586425"/>
            <a:chExt cx="291450" cy="291450"/>
          </a:xfrm>
        </p:grpSpPr>
        <p:sp>
          <p:nvSpPr>
            <p:cNvPr id="10805" name="Google Shape;10805;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0" name="Google Shape;10810;p81"/>
          <p:cNvGrpSpPr/>
          <p:nvPr/>
        </p:nvGrpSpPr>
        <p:grpSpPr>
          <a:xfrm>
            <a:off x="3973073" y="2408369"/>
            <a:ext cx="353645" cy="355557"/>
            <a:chOff x="-33286325" y="3944800"/>
            <a:chExt cx="291450" cy="293025"/>
          </a:xfrm>
        </p:grpSpPr>
        <p:sp>
          <p:nvSpPr>
            <p:cNvPr id="10811" name="Google Shape;10811;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81"/>
          <p:cNvGrpSpPr/>
          <p:nvPr/>
        </p:nvGrpSpPr>
        <p:grpSpPr>
          <a:xfrm>
            <a:off x="2631470" y="2881529"/>
            <a:ext cx="353645" cy="356527"/>
            <a:chOff x="-31452725" y="3191825"/>
            <a:chExt cx="291450" cy="293825"/>
          </a:xfrm>
        </p:grpSpPr>
        <p:sp>
          <p:nvSpPr>
            <p:cNvPr id="10816" name="Google Shape;10816;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1"/>
          <p:cNvGrpSpPr/>
          <p:nvPr/>
        </p:nvGrpSpPr>
        <p:grpSpPr>
          <a:xfrm>
            <a:off x="2631000" y="3353144"/>
            <a:ext cx="354586" cy="354586"/>
            <a:chOff x="-31452725" y="3551775"/>
            <a:chExt cx="292225" cy="292225"/>
          </a:xfrm>
        </p:grpSpPr>
        <p:sp>
          <p:nvSpPr>
            <p:cNvPr id="10821" name="Google Shape;10821;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5" name="Google Shape;10825;p81"/>
          <p:cNvGrpSpPr/>
          <p:nvPr/>
        </p:nvGrpSpPr>
        <p:grpSpPr>
          <a:xfrm>
            <a:off x="2629559" y="3817129"/>
            <a:ext cx="357468" cy="356497"/>
            <a:chOff x="-31455100" y="3909350"/>
            <a:chExt cx="294600" cy="293800"/>
          </a:xfrm>
        </p:grpSpPr>
        <p:sp>
          <p:nvSpPr>
            <p:cNvPr id="10826" name="Google Shape;10826;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81"/>
          <p:cNvGrpSpPr/>
          <p:nvPr/>
        </p:nvGrpSpPr>
        <p:grpSpPr>
          <a:xfrm>
            <a:off x="3970744" y="3818084"/>
            <a:ext cx="353645" cy="354586"/>
            <a:chOff x="-30345325" y="3918800"/>
            <a:chExt cx="291450" cy="292225"/>
          </a:xfrm>
        </p:grpSpPr>
        <p:sp>
          <p:nvSpPr>
            <p:cNvPr id="10829" name="Google Shape;10829;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4" name="Google Shape;10834;p81"/>
          <p:cNvGrpSpPr/>
          <p:nvPr/>
        </p:nvGrpSpPr>
        <p:grpSpPr>
          <a:xfrm>
            <a:off x="2200736" y="1532946"/>
            <a:ext cx="332593" cy="353645"/>
            <a:chOff x="-34755225" y="3202075"/>
            <a:chExt cx="274100" cy="291450"/>
          </a:xfrm>
        </p:grpSpPr>
        <p:sp>
          <p:nvSpPr>
            <p:cNvPr id="10835" name="Google Shape;10835;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81"/>
          <p:cNvGrpSpPr/>
          <p:nvPr/>
        </p:nvGrpSpPr>
        <p:grpSpPr>
          <a:xfrm>
            <a:off x="2190209" y="1973987"/>
            <a:ext cx="353645" cy="353645"/>
            <a:chOff x="-34763900" y="3561225"/>
            <a:chExt cx="291450" cy="291450"/>
          </a:xfrm>
        </p:grpSpPr>
        <p:sp>
          <p:nvSpPr>
            <p:cNvPr id="10843" name="Google Shape;10843;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6" name="Google Shape;10846;p8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7" name="Google Shape;10847;p81"/>
          <p:cNvGrpSpPr/>
          <p:nvPr/>
        </p:nvGrpSpPr>
        <p:grpSpPr>
          <a:xfrm>
            <a:off x="845106" y="2882499"/>
            <a:ext cx="354586" cy="354586"/>
            <a:chOff x="-32927950" y="3227275"/>
            <a:chExt cx="292225" cy="292225"/>
          </a:xfrm>
        </p:grpSpPr>
        <p:sp>
          <p:nvSpPr>
            <p:cNvPr id="10848" name="Google Shape;10848;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3" name="Google Shape;10853;p81"/>
          <p:cNvGrpSpPr/>
          <p:nvPr/>
        </p:nvGrpSpPr>
        <p:grpSpPr>
          <a:xfrm>
            <a:off x="844621" y="3353613"/>
            <a:ext cx="355557" cy="353645"/>
            <a:chOff x="-32927950" y="3586425"/>
            <a:chExt cx="293025" cy="291450"/>
          </a:xfrm>
        </p:grpSpPr>
        <p:sp>
          <p:nvSpPr>
            <p:cNvPr id="10854" name="Google Shape;10854;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9" name="Google Shape;10859;p81"/>
          <p:cNvGrpSpPr/>
          <p:nvPr/>
        </p:nvGrpSpPr>
        <p:grpSpPr>
          <a:xfrm>
            <a:off x="845106" y="3817598"/>
            <a:ext cx="354586" cy="355557"/>
            <a:chOff x="-32927950" y="3944800"/>
            <a:chExt cx="292225" cy="293025"/>
          </a:xfrm>
        </p:grpSpPr>
        <p:sp>
          <p:nvSpPr>
            <p:cNvPr id="10860" name="Google Shape;10860;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9" name="Google Shape;10869;p81"/>
          <p:cNvGrpSpPr/>
          <p:nvPr/>
        </p:nvGrpSpPr>
        <p:grpSpPr>
          <a:xfrm>
            <a:off x="3073898" y="2882849"/>
            <a:ext cx="354586" cy="353888"/>
            <a:chOff x="-31094350" y="3194000"/>
            <a:chExt cx="292225" cy="291650"/>
          </a:xfrm>
        </p:grpSpPr>
        <p:sp>
          <p:nvSpPr>
            <p:cNvPr id="10870" name="Google Shape;10870;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81"/>
          <p:cNvGrpSpPr/>
          <p:nvPr/>
        </p:nvGrpSpPr>
        <p:grpSpPr>
          <a:xfrm>
            <a:off x="3074368" y="3353341"/>
            <a:ext cx="353645" cy="354191"/>
            <a:chOff x="-31093575" y="3552550"/>
            <a:chExt cx="291450" cy="291900"/>
          </a:xfrm>
        </p:grpSpPr>
        <p:sp>
          <p:nvSpPr>
            <p:cNvPr id="10879" name="Google Shape;10879;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81"/>
          <p:cNvGrpSpPr/>
          <p:nvPr/>
        </p:nvGrpSpPr>
        <p:grpSpPr>
          <a:xfrm>
            <a:off x="3074368" y="3818569"/>
            <a:ext cx="353645" cy="353615"/>
            <a:chOff x="-31093575" y="3911725"/>
            <a:chExt cx="291450" cy="291425"/>
          </a:xfrm>
        </p:grpSpPr>
        <p:sp>
          <p:nvSpPr>
            <p:cNvPr id="10884" name="Google Shape;10884;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81"/>
          <p:cNvGrpSpPr/>
          <p:nvPr/>
        </p:nvGrpSpPr>
        <p:grpSpPr>
          <a:xfrm>
            <a:off x="2183798" y="4275536"/>
            <a:ext cx="356497" cy="354586"/>
            <a:chOff x="-29946000" y="3183175"/>
            <a:chExt cx="293800" cy="292225"/>
          </a:xfrm>
        </p:grpSpPr>
        <p:sp>
          <p:nvSpPr>
            <p:cNvPr id="10887" name="Google Shape;10887;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81"/>
          <p:cNvGrpSpPr/>
          <p:nvPr/>
        </p:nvGrpSpPr>
        <p:grpSpPr>
          <a:xfrm>
            <a:off x="2628330" y="1532689"/>
            <a:ext cx="358408" cy="354161"/>
            <a:chOff x="-34408675" y="3202075"/>
            <a:chExt cx="295375" cy="291875"/>
          </a:xfrm>
        </p:grpSpPr>
        <p:sp>
          <p:nvSpPr>
            <p:cNvPr id="10894" name="Google Shape;10894;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8" name="Google Shape;10898;p81"/>
          <p:cNvGrpSpPr/>
          <p:nvPr/>
        </p:nvGrpSpPr>
        <p:grpSpPr>
          <a:xfrm>
            <a:off x="2630241" y="1972683"/>
            <a:ext cx="354586" cy="356254"/>
            <a:chOff x="-34405525" y="3558075"/>
            <a:chExt cx="292225" cy="293600"/>
          </a:xfrm>
        </p:grpSpPr>
        <p:sp>
          <p:nvSpPr>
            <p:cNvPr id="10899" name="Google Shape;10899;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81"/>
          <p:cNvGrpSpPr/>
          <p:nvPr/>
        </p:nvGrpSpPr>
        <p:grpSpPr>
          <a:xfrm>
            <a:off x="2629755" y="2409340"/>
            <a:ext cx="355557" cy="353615"/>
            <a:chOff x="-34406325" y="3919600"/>
            <a:chExt cx="293025" cy="291425"/>
          </a:xfrm>
        </p:grpSpPr>
        <p:sp>
          <p:nvSpPr>
            <p:cNvPr id="10903" name="Google Shape;10903;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81"/>
          <p:cNvGrpSpPr/>
          <p:nvPr/>
        </p:nvGrpSpPr>
        <p:grpSpPr>
          <a:xfrm>
            <a:off x="1293653" y="2888703"/>
            <a:ext cx="353645" cy="342179"/>
            <a:chOff x="-32568800" y="3232000"/>
            <a:chExt cx="291450" cy="282000"/>
          </a:xfrm>
        </p:grpSpPr>
        <p:sp>
          <p:nvSpPr>
            <p:cNvPr id="10911" name="Google Shape;10911;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81"/>
          <p:cNvGrpSpPr/>
          <p:nvPr/>
        </p:nvGrpSpPr>
        <p:grpSpPr>
          <a:xfrm>
            <a:off x="1293183" y="3353613"/>
            <a:ext cx="354586" cy="353645"/>
            <a:chOff x="-32569575" y="3586425"/>
            <a:chExt cx="292225" cy="291450"/>
          </a:xfrm>
        </p:grpSpPr>
        <p:sp>
          <p:nvSpPr>
            <p:cNvPr id="10914" name="Google Shape;10914;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81"/>
          <p:cNvGrpSpPr/>
          <p:nvPr/>
        </p:nvGrpSpPr>
        <p:grpSpPr>
          <a:xfrm>
            <a:off x="1284098" y="3818205"/>
            <a:ext cx="372756" cy="354343"/>
            <a:chOff x="-32576675" y="3944600"/>
            <a:chExt cx="307200" cy="292025"/>
          </a:xfrm>
        </p:grpSpPr>
        <p:sp>
          <p:nvSpPr>
            <p:cNvPr id="10917" name="Google Shape;10917;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9" name="Google Shape;10919;p81"/>
          <p:cNvGrpSpPr/>
          <p:nvPr/>
        </p:nvGrpSpPr>
        <p:grpSpPr>
          <a:xfrm>
            <a:off x="3529065" y="2882500"/>
            <a:ext cx="354586" cy="354586"/>
            <a:chOff x="-30735200" y="3192625"/>
            <a:chExt cx="292225" cy="292225"/>
          </a:xfrm>
        </p:grpSpPr>
        <p:sp>
          <p:nvSpPr>
            <p:cNvPr id="10920" name="Google Shape;10920;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7" name="Google Shape;10927;p81"/>
          <p:cNvGrpSpPr/>
          <p:nvPr/>
        </p:nvGrpSpPr>
        <p:grpSpPr>
          <a:xfrm>
            <a:off x="3529065" y="3353932"/>
            <a:ext cx="354586" cy="353008"/>
            <a:chOff x="-30735200" y="3552550"/>
            <a:chExt cx="292225" cy="290925"/>
          </a:xfrm>
        </p:grpSpPr>
        <p:sp>
          <p:nvSpPr>
            <p:cNvPr id="10928" name="Google Shape;10928;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1"/>
          <p:cNvGrpSpPr/>
          <p:nvPr/>
        </p:nvGrpSpPr>
        <p:grpSpPr>
          <a:xfrm>
            <a:off x="3529065" y="3818554"/>
            <a:ext cx="354586" cy="353645"/>
            <a:chOff x="-30735200" y="3910925"/>
            <a:chExt cx="292225" cy="291450"/>
          </a:xfrm>
        </p:grpSpPr>
        <p:sp>
          <p:nvSpPr>
            <p:cNvPr id="10931" name="Google Shape;10931;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3" name="Google Shape;10933;p8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4" name="Google Shape;10934;p81"/>
          <p:cNvGrpSpPr/>
          <p:nvPr/>
        </p:nvGrpSpPr>
        <p:grpSpPr>
          <a:xfrm>
            <a:off x="4882910" y="1531421"/>
            <a:ext cx="358971" cy="359224"/>
            <a:chOff x="-57956275" y="3197925"/>
            <a:chExt cx="319000" cy="319225"/>
          </a:xfrm>
        </p:grpSpPr>
        <p:sp>
          <p:nvSpPr>
            <p:cNvPr id="10935" name="Google Shape;10935;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2" name="Google Shape;10942;p81"/>
          <p:cNvGrpSpPr/>
          <p:nvPr/>
        </p:nvGrpSpPr>
        <p:grpSpPr>
          <a:xfrm>
            <a:off x="4905064" y="1987846"/>
            <a:ext cx="314662" cy="358971"/>
            <a:chOff x="-57940525" y="3590375"/>
            <a:chExt cx="279625" cy="319000"/>
          </a:xfrm>
        </p:grpSpPr>
        <p:sp>
          <p:nvSpPr>
            <p:cNvPr id="10943" name="Google Shape;10943;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81"/>
          <p:cNvGrpSpPr/>
          <p:nvPr/>
        </p:nvGrpSpPr>
        <p:grpSpPr>
          <a:xfrm>
            <a:off x="4875945" y="2429217"/>
            <a:ext cx="358099" cy="358999"/>
            <a:chOff x="-57959425" y="3982600"/>
            <a:chExt cx="318225" cy="319025"/>
          </a:xfrm>
        </p:grpSpPr>
        <p:sp>
          <p:nvSpPr>
            <p:cNvPr id="10949" name="Google Shape;10949;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3" name="Google Shape;10953;p81"/>
          <p:cNvGrpSpPr/>
          <p:nvPr/>
        </p:nvGrpSpPr>
        <p:grpSpPr>
          <a:xfrm>
            <a:off x="7076112" y="1532546"/>
            <a:ext cx="357226" cy="357226"/>
            <a:chOff x="-55987225" y="3198925"/>
            <a:chExt cx="317450" cy="317450"/>
          </a:xfrm>
        </p:grpSpPr>
        <p:sp>
          <p:nvSpPr>
            <p:cNvPr id="10954" name="Google Shape;10954;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8" name="Google Shape;10958;p81"/>
          <p:cNvGrpSpPr/>
          <p:nvPr/>
        </p:nvGrpSpPr>
        <p:grpSpPr>
          <a:xfrm>
            <a:off x="7076112" y="1988578"/>
            <a:ext cx="357226" cy="357367"/>
            <a:chOff x="-55987225" y="3591025"/>
            <a:chExt cx="317450" cy="317575"/>
          </a:xfrm>
        </p:grpSpPr>
        <p:sp>
          <p:nvSpPr>
            <p:cNvPr id="10959" name="Google Shape;10959;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81"/>
          <p:cNvGrpSpPr/>
          <p:nvPr/>
        </p:nvGrpSpPr>
        <p:grpSpPr>
          <a:xfrm>
            <a:off x="7090027" y="2429217"/>
            <a:ext cx="358999" cy="358999"/>
            <a:chOff x="-55988800" y="3982600"/>
            <a:chExt cx="319025" cy="319025"/>
          </a:xfrm>
        </p:grpSpPr>
        <p:sp>
          <p:nvSpPr>
            <p:cNvPr id="10965" name="Google Shape;10965;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81"/>
          <p:cNvGrpSpPr/>
          <p:nvPr/>
        </p:nvGrpSpPr>
        <p:grpSpPr>
          <a:xfrm>
            <a:off x="5748546" y="2887174"/>
            <a:ext cx="356326" cy="358971"/>
            <a:chOff x="-54026025" y="3192625"/>
            <a:chExt cx="316650" cy="319000"/>
          </a:xfrm>
        </p:grpSpPr>
        <p:sp>
          <p:nvSpPr>
            <p:cNvPr id="10971" name="Google Shape;10971;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9" name="Google Shape;10979;p81"/>
          <p:cNvGrpSpPr/>
          <p:nvPr/>
        </p:nvGrpSpPr>
        <p:grpSpPr>
          <a:xfrm>
            <a:off x="5768492" y="3358148"/>
            <a:ext cx="316434" cy="358099"/>
            <a:chOff x="-54007925" y="3584850"/>
            <a:chExt cx="281200" cy="318225"/>
          </a:xfrm>
        </p:grpSpPr>
        <p:sp>
          <p:nvSpPr>
            <p:cNvPr id="10980" name="Google Shape;10980;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81"/>
          <p:cNvGrpSpPr/>
          <p:nvPr/>
        </p:nvGrpSpPr>
        <p:grpSpPr>
          <a:xfrm>
            <a:off x="5768492" y="3820033"/>
            <a:ext cx="316434" cy="358914"/>
            <a:chOff x="-54007925" y="3975575"/>
            <a:chExt cx="281200" cy="318950"/>
          </a:xfrm>
        </p:grpSpPr>
        <p:sp>
          <p:nvSpPr>
            <p:cNvPr id="10987" name="Google Shape;10987;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1" name="Google Shape;10991;p81"/>
          <p:cNvGrpSpPr/>
          <p:nvPr/>
        </p:nvGrpSpPr>
        <p:grpSpPr>
          <a:xfrm>
            <a:off x="8003359" y="2904504"/>
            <a:ext cx="274770" cy="358492"/>
            <a:chOff x="-52005775" y="3208025"/>
            <a:chExt cx="244175" cy="318575"/>
          </a:xfrm>
        </p:grpSpPr>
        <p:sp>
          <p:nvSpPr>
            <p:cNvPr id="10992" name="Google Shape;10992;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81"/>
          <p:cNvGrpSpPr/>
          <p:nvPr/>
        </p:nvGrpSpPr>
        <p:grpSpPr>
          <a:xfrm>
            <a:off x="5309825" y="1532546"/>
            <a:ext cx="358099" cy="358099"/>
            <a:chOff x="-57568775" y="3198925"/>
            <a:chExt cx="318225" cy="318225"/>
          </a:xfrm>
        </p:grpSpPr>
        <p:sp>
          <p:nvSpPr>
            <p:cNvPr id="11004" name="Google Shape;11004;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81"/>
          <p:cNvGrpSpPr/>
          <p:nvPr/>
        </p:nvGrpSpPr>
        <p:grpSpPr>
          <a:xfrm>
            <a:off x="5331543" y="1987846"/>
            <a:ext cx="314662" cy="358099"/>
            <a:chOff x="-57549075" y="3590375"/>
            <a:chExt cx="279625" cy="318225"/>
          </a:xfrm>
        </p:grpSpPr>
        <p:sp>
          <p:nvSpPr>
            <p:cNvPr id="11011" name="Google Shape;11011;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5" name="Google Shape;11015;p81"/>
          <p:cNvGrpSpPr/>
          <p:nvPr/>
        </p:nvGrpSpPr>
        <p:grpSpPr>
          <a:xfrm>
            <a:off x="5323740" y="2429217"/>
            <a:ext cx="359871" cy="359871"/>
            <a:chOff x="-57570350" y="3982600"/>
            <a:chExt cx="319800" cy="319800"/>
          </a:xfrm>
        </p:grpSpPr>
        <p:sp>
          <p:nvSpPr>
            <p:cNvPr id="11016" name="Google Shape;11016;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81"/>
          <p:cNvGrpSpPr/>
          <p:nvPr/>
        </p:nvGrpSpPr>
        <p:grpSpPr>
          <a:xfrm>
            <a:off x="7538779" y="1531646"/>
            <a:ext cx="314662" cy="358999"/>
            <a:chOff x="-55576850" y="3198125"/>
            <a:chExt cx="279625" cy="319025"/>
          </a:xfrm>
        </p:grpSpPr>
        <p:sp>
          <p:nvSpPr>
            <p:cNvPr id="11021" name="Google Shape;11021;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81"/>
          <p:cNvGrpSpPr/>
          <p:nvPr/>
        </p:nvGrpSpPr>
        <p:grpSpPr>
          <a:xfrm>
            <a:off x="7516174" y="1987621"/>
            <a:ext cx="359871" cy="358324"/>
            <a:chOff x="-55596550" y="3590175"/>
            <a:chExt cx="319800" cy="318425"/>
          </a:xfrm>
        </p:grpSpPr>
        <p:sp>
          <p:nvSpPr>
            <p:cNvPr id="11026" name="Google Shape;11026;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81"/>
          <p:cNvGrpSpPr/>
          <p:nvPr/>
        </p:nvGrpSpPr>
        <p:grpSpPr>
          <a:xfrm>
            <a:off x="7531412" y="2428964"/>
            <a:ext cx="358999" cy="359252"/>
            <a:chOff x="-55595775" y="3982375"/>
            <a:chExt cx="319025" cy="319250"/>
          </a:xfrm>
        </p:grpSpPr>
        <p:sp>
          <p:nvSpPr>
            <p:cNvPr id="11031" name="Google Shape;11031;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81"/>
          <p:cNvGrpSpPr/>
          <p:nvPr/>
        </p:nvGrpSpPr>
        <p:grpSpPr>
          <a:xfrm>
            <a:off x="6188595" y="2887174"/>
            <a:ext cx="358999" cy="358099"/>
            <a:chOff x="-53635375" y="3192625"/>
            <a:chExt cx="319025" cy="318225"/>
          </a:xfrm>
        </p:grpSpPr>
        <p:sp>
          <p:nvSpPr>
            <p:cNvPr id="11038" name="Google Shape;11038;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1" name="Google Shape;11041;p81"/>
          <p:cNvGrpSpPr/>
          <p:nvPr/>
        </p:nvGrpSpPr>
        <p:grpSpPr>
          <a:xfrm>
            <a:off x="6210763" y="3358148"/>
            <a:ext cx="314662" cy="358999"/>
            <a:chOff x="-53615675" y="3584850"/>
            <a:chExt cx="279625" cy="319025"/>
          </a:xfrm>
        </p:grpSpPr>
        <p:sp>
          <p:nvSpPr>
            <p:cNvPr id="11042" name="Google Shape;11042;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5" name="Google Shape;11045;p81"/>
          <p:cNvGrpSpPr/>
          <p:nvPr/>
        </p:nvGrpSpPr>
        <p:grpSpPr>
          <a:xfrm>
            <a:off x="6188609" y="3821074"/>
            <a:ext cx="358971" cy="357874"/>
            <a:chOff x="-53634575" y="3976500"/>
            <a:chExt cx="319000" cy="318025"/>
          </a:xfrm>
        </p:grpSpPr>
        <p:sp>
          <p:nvSpPr>
            <p:cNvPr id="11046" name="Google Shape;11046;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4" name="Google Shape;11054;p81"/>
          <p:cNvGrpSpPr/>
          <p:nvPr/>
        </p:nvGrpSpPr>
        <p:grpSpPr>
          <a:xfrm>
            <a:off x="7983413" y="3364028"/>
            <a:ext cx="314662" cy="358436"/>
            <a:chOff x="-52023900" y="3590075"/>
            <a:chExt cx="279625" cy="318525"/>
          </a:xfrm>
        </p:grpSpPr>
        <p:sp>
          <p:nvSpPr>
            <p:cNvPr id="11055" name="Google Shape;11055;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81"/>
          <p:cNvGrpSpPr/>
          <p:nvPr/>
        </p:nvGrpSpPr>
        <p:grpSpPr>
          <a:xfrm>
            <a:off x="5746654" y="1532546"/>
            <a:ext cx="358971" cy="358971"/>
            <a:chOff x="-57173375" y="3198925"/>
            <a:chExt cx="319000" cy="319000"/>
          </a:xfrm>
        </p:grpSpPr>
        <p:sp>
          <p:nvSpPr>
            <p:cNvPr id="11063" name="Google Shape;11063;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81"/>
          <p:cNvGrpSpPr/>
          <p:nvPr/>
        </p:nvGrpSpPr>
        <p:grpSpPr>
          <a:xfrm>
            <a:off x="5747541" y="2009987"/>
            <a:ext cx="357198" cy="314690"/>
            <a:chOff x="-57176525" y="3610050"/>
            <a:chExt cx="317425" cy="279650"/>
          </a:xfrm>
        </p:grpSpPr>
        <p:sp>
          <p:nvSpPr>
            <p:cNvPr id="11068" name="Google Shape;11068;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81"/>
          <p:cNvGrpSpPr/>
          <p:nvPr/>
        </p:nvGrpSpPr>
        <p:grpSpPr>
          <a:xfrm>
            <a:off x="5779179" y="2428542"/>
            <a:ext cx="323524" cy="358774"/>
            <a:chOff x="-57162350" y="3982000"/>
            <a:chExt cx="287500" cy="318825"/>
          </a:xfrm>
        </p:grpSpPr>
        <p:sp>
          <p:nvSpPr>
            <p:cNvPr id="11074" name="Google Shape;11074;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81"/>
          <p:cNvGrpSpPr/>
          <p:nvPr/>
        </p:nvGrpSpPr>
        <p:grpSpPr>
          <a:xfrm>
            <a:off x="7957995" y="1532546"/>
            <a:ext cx="358099" cy="356326"/>
            <a:chOff x="-55202750" y="3198925"/>
            <a:chExt cx="318225" cy="316650"/>
          </a:xfrm>
        </p:grpSpPr>
        <p:sp>
          <p:nvSpPr>
            <p:cNvPr id="11083" name="Google Shape;11083;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81"/>
          <p:cNvGrpSpPr/>
          <p:nvPr/>
        </p:nvGrpSpPr>
        <p:grpSpPr>
          <a:xfrm>
            <a:off x="7968629" y="1987846"/>
            <a:ext cx="336830" cy="358099"/>
            <a:chOff x="-55194875" y="3590375"/>
            <a:chExt cx="299325" cy="318225"/>
          </a:xfrm>
        </p:grpSpPr>
        <p:sp>
          <p:nvSpPr>
            <p:cNvPr id="11086" name="Google Shape;11086;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1" name="Google Shape;11091;p81"/>
          <p:cNvGrpSpPr/>
          <p:nvPr/>
        </p:nvGrpSpPr>
        <p:grpSpPr>
          <a:xfrm>
            <a:off x="7973247" y="2430117"/>
            <a:ext cx="357198" cy="357198"/>
            <a:chOff x="-55203525" y="3983400"/>
            <a:chExt cx="317425" cy="317425"/>
          </a:xfrm>
        </p:grpSpPr>
        <p:sp>
          <p:nvSpPr>
            <p:cNvPr id="11092" name="Google Shape;11092;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81"/>
          <p:cNvGrpSpPr/>
          <p:nvPr/>
        </p:nvGrpSpPr>
        <p:grpSpPr>
          <a:xfrm>
            <a:off x="6639727" y="2887174"/>
            <a:ext cx="335930" cy="358971"/>
            <a:chOff x="-53232900" y="3192625"/>
            <a:chExt cx="298525" cy="319000"/>
          </a:xfrm>
        </p:grpSpPr>
        <p:sp>
          <p:nvSpPr>
            <p:cNvPr id="11096" name="Google Shape;11096;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4" name="Google Shape;11104;p81"/>
          <p:cNvGrpSpPr/>
          <p:nvPr/>
        </p:nvGrpSpPr>
        <p:grpSpPr>
          <a:xfrm>
            <a:off x="6629093" y="3358148"/>
            <a:ext cx="357198" cy="356326"/>
            <a:chOff x="-53242350" y="3584850"/>
            <a:chExt cx="317425" cy="316650"/>
          </a:xfrm>
        </p:grpSpPr>
        <p:sp>
          <p:nvSpPr>
            <p:cNvPr id="11105" name="Google Shape;11105;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81"/>
          <p:cNvGrpSpPr/>
          <p:nvPr/>
        </p:nvGrpSpPr>
        <p:grpSpPr>
          <a:xfrm>
            <a:off x="6650362" y="3820849"/>
            <a:ext cx="314662" cy="358999"/>
            <a:chOff x="-53224225" y="3976300"/>
            <a:chExt cx="279625" cy="319025"/>
          </a:xfrm>
        </p:grpSpPr>
        <p:sp>
          <p:nvSpPr>
            <p:cNvPr id="11111" name="Google Shape;11111;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81"/>
          <p:cNvGrpSpPr/>
          <p:nvPr/>
        </p:nvGrpSpPr>
        <p:grpSpPr>
          <a:xfrm>
            <a:off x="7961258" y="3828529"/>
            <a:ext cx="358971" cy="358408"/>
            <a:chOff x="-52043575" y="3983125"/>
            <a:chExt cx="319000" cy="318500"/>
          </a:xfrm>
        </p:grpSpPr>
        <p:sp>
          <p:nvSpPr>
            <p:cNvPr id="11119" name="Google Shape;11119;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8" name="Google Shape;11128;p81"/>
          <p:cNvGrpSpPr/>
          <p:nvPr/>
        </p:nvGrpSpPr>
        <p:grpSpPr>
          <a:xfrm>
            <a:off x="6215199" y="1532546"/>
            <a:ext cx="314662" cy="358971"/>
            <a:chOff x="-56766175" y="3198925"/>
            <a:chExt cx="279625" cy="319000"/>
          </a:xfrm>
        </p:grpSpPr>
        <p:sp>
          <p:nvSpPr>
            <p:cNvPr id="11129" name="Google Shape;11129;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6" name="Google Shape;11136;p81"/>
          <p:cNvGrpSpPr/>
          <p:nvPr/>
        </p:nvGrpSpPr>
        <p:grpSpPr>
          <a:xfrm>
            <a:off x="6214313" y="1987846"/>
            <a:ext cx="316434" cy="358099"/>
            <a:chOff x="-56766175" y="3590375"/>
            <a:chExt cx="281200" cy="318225"/>
          </a:xfrm>
        </p:grpSpPr>
        <p:sp>
          <p:nvSpPr>
            <p:cNvPr id="11137" name="Google Shape;11137;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81"/>
          <p:cNvGrpSpPr/>
          <p:nvPr/>
        </p:nvGrpSpPr>
        <p:grpSpPr>
          <a:xfrm>
            <a:off x="6251269" y="2429217"/>
            <a:ext cx="272126" cy="358099"/>
            <a:chOff x="-56747275" y="3982600"/>
            <a:chExt cx="241825" cy="318225"/>
          </a:xfrm>
        </p:grpSpPr>
        <p:sp>
          <p:nvSpPr>
            <p:cNvPr id="11142" name="Google Shape;11142;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81"/>
          <p:cNvGrpSpPr/>
          <p:nvPr/>
        </p:nvGrpSpPr>
        <p:grpSpPr>
          <a:xfrm>
            <a:off x="4881188" y="2894264"/>
            <a:ext cx="314662" cy="358971"/>
            <a:chOff x="-54793175" y="3198925"/>
            <a:chExt cx="279625" cy="319000"/>
          </a:xfrm>
        </p:grpSpPr>
        <p:sp>
          <p:nvSpPr>
            <p:cNvPr id="11150" name="Google Shape;11150;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7" name="Google Shape;11157;p81"/>
          <p:cNvGrpSpPr/>
          <p:nvPr/>
        </p:nvGrpSpPr>
        <p:grpSpPr>
          <a:xfrm>
            <a:off x="4859020" y="3371455"/>
            <a:ext cx="358999" cy="342991"/>
            <a:chOff x="-54812875" y="3596675"/>
            <a:chExt cx="319025" cy="304800"/>
          </a:xfrm>
        </p:grpSpPr>
        <p:sp>
          <p:nvSpPr>
            <p:cNvPr id="11158" name="Google Shape;11158;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5" name="Google Shape;11165;p8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7" name="Google Shape;11167;p81"/>
          <p:cNvGrpSpPr/>
          <p:nvPr/>
        </p:nvGrpSpPr>
        <p:grpSpPr>
          <a:xfrm>
            <a:off x="4881188" y="3827938"/>
            <a:ext cx="314662" cy="358099"/>
            <a:chOff x="-54793175" y="3982600"/>
            <a:chExt cx="279625" cy="318225"/>
          </a:xfrm>
        </p:grpSpPr>
        <p:sp>
          <p:nvSpPr>
            <p:cNvPr id="11168" name="Google Shape;11168;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5" name="Google Shape;11175;p81"/>
          <p:cNvGrpSpPr/>
          <p:nvPr/>
        </p:nvGrpSpPr>
        <p:grpSpPr>
          <a:xfrm>
            <a:off x="7092647" y="2887174"/>
            <a:ext cx="314662" cy="358099"/>
            <a:chOff x="-52832000" y="3192625"/>
            <a:chExt cx="279625" cy="318225"/>
          </a:xfrm>
        </p:grpSpPr>
        <p:sp>
          <p:nvSpPr>
            <p:cNvPr id="11176" name="Google Shape;11176;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1"/>
          <p:cNvGrpSpPr/>
          <p:nvPr/>
        </p:nvGrpSpPr>
        <p:grpSpPr>
          <a:xfrm>
            <a:off x="7070492" y="3359048"/>
            <a:ext cx="358971" cy="357198"/>
            <a:chOff x="-52851675" y="3585650"/>
            <a:chExt cx="319000" cy="317425"/>
          </a:xfrm>
        </p:grpSpPr>
        <p:sp>
          <p:nvSpPr>
            <p:cNvPr id="11185" name="Google Shape;11185;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1" name="Google Shape;11191;p81"/>
          <p:cNvGrpSpPr/>
          <p:nvPr/>
        </p:nvGrpSpPr>
        <p:grpSpPr>
          <a:xfrm>
            <a:off x="7092647" y="3820849"/>
            <a:ext cx="314662" cy="358999"/>
            <a:chOff x="-52832000" y="3976300"/>
            <a:chExt cx="279625" cy="319025"/>
          </a:xfrm>
        </p:grpSpPr>
        <p:sp>
          <p:nvSpPr>
            <p:cNvPr id="11192" name="Google Shape;11192;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7" name="Google Shape;11197;p81"/>
          <p:cNvGrpSpPr/>
          <p:nvPr/>
        </p:nvGrpSpPr>
        <p:grpSpPr>
          <a:xfrm>
            <a:off x="6209853" y="4275497"/>
            <a:ext cx="316434" cy="358099"/>
            <a:chOff x="-51633225" y="3198925"/>
            <a:chExt cx="281200" cy="318225"/>
          </a:xfrm>
        </p:grpSpPr>
        <p:sp>
          <p:nvSpPr>
            <p:cNvPr id="11198" name="Google Shape;11198;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5" name="Google Shape;11205;p81"/>
          <p:cNvGrpSpPr/>
          <p:nvPr/>
        </p:nvGrpSpPr>
        <p:grpSpPr>
          <a:xfrm>
            <a:off x="6628676" y="1533418"/>
            <a:ext cx="365188" cy="357226"/>
            <a:chOff x="-56396775" y="3199700"/>
            <a:chExt cx="324525" cy="317450"/>
          </a:xfrm>
        </p:grpSpPr>
        <p:sp>
          <p:nvSpPr>
            <p:cNvPr id="11206" name="Google Shape;11206;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81"/>
          <p:cNvGrpSpPr/>
          <p:nvPr/>
        </p:nvGrpSpPr>
        <p:grpSpPr>
          <a:xfrm>
            <a:off x="6631771" y="1999353"/>
            <a:ext cx="358999" cy="335958"/>
            <a:chOff x="-56394425" y="3600600"/>
            <a:chExt cx="319025" cy="298550"/>
          </a:xfrm>
        </p:grpSpPr>
        <p:sp>
          <p:nvSpPr>
            <p:cNvPr id="11213" name="Google Shape;11213;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6" name="Google Shape;11216;p81"/>
          <p:cNvGrpSpPr/>
          <p:nvPr/>
        </p:nvGrpSpPr>
        <p:grpSpPr>
          <a:xfrm>
            <a:off x="6662538" y="2430117"/>
            <a:ext cx="327068" cy="357198"/>
            <a:chOff x="-56379450" y="3983400"/>
            <a:chExt cx="290650" cy="317425"/>
          </a:xfrm>
        </p:grpSpPr>
        <p:sp>
          <p:nvSpPr>
            <p:cNvPr id="11217" name="Google Shape;11217;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5" name="Google Shape;11225;p81"/>
          <p:cNvGrpSpPr/>
          <p:nvPr/>
        </p:nvGrpSpPr>
        <p:grpSpPr>
          <a:xfrm>
            <a:off x="5326242" y="2894264"/>
            <a:ext cx="316434" cy="358971"/>
            <a:chOff x="-54401725" y="3198925"/>
            <a:chExt cx="281200" cy="319000"/>
          </a:xfrm>
        </p:grpSpPr>
        <p:sp>
          <p:nvSpPr>
            <p:cNvPr id="11226" name="Google Shape;11226;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81"/>
          <p:cNvGrpSpPr/>
          <p:nvPr/>
        </p:nvGrpSpPr>
        <p:grpSpPr>
          <a:xfrm>
            <a:off x="5327128" y="3364365"/>
            <a:ext cx="314662" cy="358099"/>
            <a:chOff x="-54401725" y="3590375"/>
            <a:chExt cx="279625" cy="318225"/>
          </a:xfrm>
        </p:grpSpPr>
        <p:sp>
          <p:nvSpPr>
            <p:cNvPr id="11238" name="Google Shape;11238;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81"/>
          <p:cNvGrpSpPr/>
          <p:nvPr/>
        </p:nvGrpSpPr>
        <p:grpSpPr>
          <a:xfrm>
            <a:off x="5324920" y="3827938"/>
            <a:ext cx="319079" cy="358099"/>
            <a:chOff x="-54403300" y="3982600"/>
            <a:chExt cx="283550" cy="318225"/>
          </a:xfrm>
        </p:grpSpPr>
        <p:sp>
          <p:nvSpPr>
            <p:cNvPr id="11245" name="Google Shape;11245;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81"/>
          <p:cNvGrpSpPr/>
          <p:nvPr/>
        </p:nvGrpSpPr>
        <p:grpSpPr>
          <a:xfrm>
            <a:off x="7512313" y="2889172"/>
            <a:ext cx="356298" cy="356973"/>
            <a:chOff x="-52458650" y="3194400"/>
            <a:chExt cx="316625" cy="317225"/>
          </a:xfrm>
        </p:grpSpPr>
        <p:sp>
          <p:nvSpPr>
            <p:cNvPr id="11251" name="Google Shape;11251;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81"/>
          <p:cNvGrpSpPr/>
          <p:nvPr/>
        </p:nvGrpSpPr>
        <p:grpSpPr>
          <a:xfrm>
            <a:off x="7521611" y="3358148"/>
            <a:ext cx="337703" cy="357845"/>
            <a:chOff x="-52450000" y="3584850"/>
            <a:chExt cx="300100" cy="318000"/>
          </a:xfrm>
        </p:grpSpPr>
        <p:sp>
          <p:nvSpPr>
            <p:cNvPr id="11260" name="Google Shape;11260;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81"/>
          <p:cNvGrpSpPr/>
          <p:nvPr/>
        </p:nvGrpSpPr>
        <p:grpSpPr>
          <a:xfrm>
            <a:off x="7533131" y="3822621"/>
            <a:ext cx="314662" cy="357226"/>
            <a:chOff x="-52440550" y="3977875"/>
            <a:chExt cx="279625" cy="317450"/>
          </a:xfrm>
        </p:grpSpPr>
        <p:sp>
          <p:nvSpPr>
            <p:cNvPr id="11268" name="Google Shape;11268;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6" name="Google Shape;11276;p81"/>
          <p:cNvGrpSpPr/>
          <p:nvPr/>
        </p:nvGrpSpPr>
        <p:grpSpPr>
          <a:xfrm>
            <a:off x="6645066" y="4278827"/>
            <a:ext cx="314662" cy="358999"/>
            <a:chOff x="-51623775" y="3584850"/>
            <a:chExt cx="279625" cy="319025"/>
          </a:xfrm>
        </p:grpSpPr>
        <p:sp>
          <p:nvSpPr>
            <p:cNvPr id="11277" name="Google Shape;11277;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89"/>
        <p:cNvGrpSpPr/>
        <p:nvPr/>
      </p:nvGrpSpPr>
      <p:grpSpPr>
        <a:xfrm>
          <a:off x="0" y="0"/>
          <a:ext cx="0" cy="0"/>
          <a:chOff x="0" y="0"/>
          <a:chExt cx="0" cy="0"/>
        </a:xfrm>
      </p:grpSpPr>
      <p:sp>
        <p:nvSpPr>
          <p:cNvPr id="11290" name="Google Shape;11290;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291" name="Google Shape;11291;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292" name="Google Shape;11292;p82"/>
          <p:cNvGrpSpPr/>
          <p:nvPr/>
        </p:nvGrpSpPr>
        <p:grpSpPr>
          <a:xfrm>
            <a:off x="885675" y="1539249"/>
            <a:ext cx="276003" cy="357300"/>
            <a:chOff x="-50469125" y="3183175"/>
            <a:chExt cx="233150" cy="301825"/>
          </a:xfrm>
        </p:grpSpPr>
        <p:sp>
          <p:nvSpPr>
            <p:cNvPr id="11293" name="Google Shape;11293;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6" name="Google Shape;11296;p82"/>
          <p:cNvGrpSpPr/>
          <p:nvPr/>
        </p:nvGrpSpPr>
        <p:grpSpPr>
          <a:xfrm>
            <a:off x="845574" y="1974651"/>
            <a:ext cx="356205" cy="355288"/>
            <a:chOff x="-50504575" y="3550975"/>
            <a:chExt cx="300900" cy="300125"/>
          </a:xfrm>
        </p:grpSpPr>
        <p:sp>
          <p:nvSpPr>
            <p:cNvPr id="11297" name="Google Shape;11297;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82"/>
          <p:cNvGrpSpPr/>
          <p:nvPr/>
        </p:nvGrpSpPr>
        <p:grpSpPr>
          <a:xfrm>
            <a:off x="845574" y="2412893"/>
            <a:ext cx="356205" cy="354341"/>
            <a:chOff x="-50503000" y="3921175"/>
            <a:chExt cx="300900" cy="299325"/>
          </a:xfrm>
        </p:grpSpPr>
        <p:sp>
          <p:nvSpPr>
            <p:cNvPr id="11302" name="Google Shape;11302;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7" name="Google Shape;11307;p82"/>
          <p:cNvGrpSpPr/>
          <p:nvPr/>
        </p:nvGrpSpPr>
        <p:grpSpPr>
          <a:xfrm>
            <a:off x="3049627" y="1558811"/>
            <a:ext cx="355258" cy="356205"/>
            <a:chOff x="-48630025" y="3199700"/>
            <a:chExt cx="300100" cy="300900"/>
          </a:xfrm>
        </p:grpSpPr>
        <p:sp>
          <p:nvSpPr>
            <p:cNvPr id="11308" name="Google Shape;11308;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1" name="Google Shape;11311;p82"/>
          <p:cNvGrpSpPr/>
          <p:nvPr/>
        </p:nvGrpSpPr>
        <p:grpSpPr>
          <a:xfrm>
            <a:off x="3049627" y="1996107"/>
            <a:ext cx="355258" cy="355258"/>
            <a:chOff x="-48630025" y="3569100"/>
            <a:chExt cx="300100" cy="300100"/>
          </a:xfrm>
        </p:grpSpPr>
        <p:sp>
          <p:nvSpPr>
            <p:cNvPr id="11312" name="Google Shape;11312;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2" name="Google Shape;11322;p82"/>
          <p:cNvGrpSpPr/>
          <p:nvPr/>
        </p:nvGrpSpPr>
        <p:grpSpPr>
          <a:xfrm>
            <a:off x="3050101" y="2433403"/>
            <a:ext cx="354311" cy="353394"/>
            <a:chOff x="-48629225" y="3938500"/>
            <a:chExt cx="299300" cy="298525"/>
          </a:xfrm>
        </p:grpSpPr>
        <p:sp>
          <p:nvSpPr>
            <p:cNvPr id="11323" name="Google Shape;11323;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2"/>
          <p:cNvGrpSpPr/>
          <p:nvPr/>
        </p:nvGrpSpPr>
        <p:grpSpPr>
          <a:xfrm>
            <a:off x="1785504" y="2904744"/>
            <a:ext cx="311458" cy="354341"/>
            <a:chOff x="-46762575" y="3200500"/>
            <a:chExt cx="263100" cy="299325"/>
          </a:xfrm>
        </p:grpSpPr>
        <p:sp>
          <p:nvSpPr>
            <p:cNvPr id="11328" name="Google Shape;11328;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3" name="Google Shape;11333;p82"/>
          <p:cNvGrpSpPr/>
          <p:nvPr/>
        </p:nvGrpSpPr>
        <p:grpSpPr>
          <a:xfrm>
            <a:off x="1763589" y="3363466"/>
            <a:ext cx="355288" cy="312375"/>
            <a:chOff x="-46779900" y="3588000"/>
            <a:chExt cx="300125" cy="263875"/>
          </a:xfrm>
        </p:grpSpPr>
        <p:sp>
          <p:nvSpPr>
            <p:cNvPr id="11334" name="Google Shape;11334;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8" name="Google Shape;11338;p82"/>
          <p:cNvGrpSpPr/>
          <p:nvPr/>
        </p:nvGrpSpPr>
        <p:grpSpPr>
          <a:xfrm>
            <a:off x="1764062" y="3778388"/>
            <a:ext cx="354341" cy="353394"/>
            <a:chOff x="-46779100" y="3938500"/>
            <a:chExt cx="299325" cy="298525"/>
          </a:xfrm>
        </p:grpSpPr>
        <p:sp>
          <p:nvSpPr>
            <p:cNvPr id="11339" name="Google Shape;11339;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82"/>
          <p:cNvGrpSpPr/>
          <p:nvPr/>
        </p:nvGrpSpPr>
        <p:grpSpPr>
          <a:xfrm>
            <a:off x="3971800" y="2911255"/>
            <a:ext cx="355258" cy="355288"/>
            <a:chOff x="-44924250" y="3206000"/>
            <a:chExt cx="300100" cy="300125"/>
          </a:xfrm>
        </p:grpSpPr>
        <p:sp>
          <p:nvSpPr>
            <p:cNvPr id="11342" name="Google Shape;11342;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7" name="Google Shape;11347;p82"/>
          <p:cNvGrpSpPr/>
          <p:nvPr/>
        </p:nvGrpSpPr>
        <p:grpSpPr>
          <a:xfrm>
            <a:off x="1286286" y="1539249"/>
            <a:ext cx="355258" cy="355258"/>
            <a:chOff x="-50134375" y="3183175"/>
            <a:chExt cx="300100" cy="300100"/>
          </a:xfrm>
        </p:grpSpPr>
        <p:sp>
          <p:nvSpPr>
            <p:cNvPr id="11348" name="Google Shape;11348;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8" name="Google Shape;11358;p82"/>
          <p:cNvGrpSpPr/>
          <p:nvPr/>
        </p:nvGrpSpPr>
        <p:grpSpPr>
          <a:xfrm>
            <a:off x="1286286" y="1974651"/>
            <a:ext cx="355258" cy="355288"/>
            <a:chOff x="-50134375" y="3550975"/>
            <a:chExt cx="300100" cy="300125"/>
          </a:xfrm>
        </p:grpSpPr>
        <p:sp>
          <p:nvSpPr>
            <p:cNvPr id="11359" name="Google Shape;11359;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1" name="Google Shape;11361;p82"/>
          <p:cNvGrpSpPr/>
          <p:nvPr/>
        </p:nvGrpSpPr>
        <p:grpSpPr>
          <a:xfrm>
            <a:off x="1286286" y="2412183"/>
            <a:ext cx="355258" cy="355051"/>
            <a:chOff x="-50134375" y="3920575"/>
            <a:chExt cx="300100" cy="299925"/>
          </a:xfrm>
        </p:grpSpPr>
        <p:sp>
          <p:nvSpPr>
            <p:cNvPr id="11362" name="Google Shape;11362;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82"/>
          <p:cNvGrpSpPr/>
          <p:nvPr/>
        </p:nvGrpSpPr>
        <p:grpSpPr>
          <a:xfrm>
            <a:off x="3497010" y="1559758"/>
            <a:ext cx="357123" cy="355258"/>
            <a:chOff x="-48262200" y="3200500"/>
            <a:chExt cx="301675" cy="300100"/>
          </a:xfrm>
        </p:grpSpPr>
        <p:sp>
          <p:nvSpPr>
            <p:cNvPr id="11366" name="Google Shape;11366;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82"/>
          <p:cNvGrpSpPr/>
          <p:nvPr/>
        </p:nvGrpSpPr>
        <p:grpSpPr>
          <a:xfrm>
            <a:off x="3526383" y="1996847"/>
            <a:ext cx="298377" cy="354519"/>
            <a:chOff x="-48233050" y="3569725"/>
            <a:chExt cx="252050" cy="299475"/>
          </a:xfrm>
        </p:grpSpPr>
        <p:sp>
          <p:nvSpPr>
            <p:cNvPr id="11376" name="Google Shape;11376;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82"/>
          <p:cNvGrpSpPr/>
          <p:nvPr/>
        </p:nvGrpSpPr>
        <p:grpSpPr>
          <a:xfrm>
            <a:off x="3550148" y="2430591"/>
            <a:ext cx="250847" cy="358070"/>
            <a:chOff x="-48216525" y="3936125"/>
            <a:chExt cx="211900" cy="302475"/>
          </a:xfrm>
        </p:grpSpPr>
        <p:sp>
          <p:nvSpPr>
            <p:cNvPr id="11380" name="Google Shape;11380;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4" name="Google Shape;11384;p82"/>
          <p:cNvGrpSpPr/>
          <p:nvPr/>
        </p:nvGrpSpPr>
        <p:grpSpPr>
          <a:xfrm>
            <a:off x="2205866" y="2905661"/>
            <a:ext cx="355258" cy="355288"/>
            <a:chOff x="-46410500" y="3201275"/>
            <a:chExt cx="300100" cy="300125"/>
          </a:xfrm>
        </p:grpSpPr>
        <p:sp>
          <p:nvSpPr>
            <p:cNvPr id="11385" name="Google Shape;11385;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0" name="Google Shape;11390;p82"/>
          <p:cNvGrpSpPr/>
          <p:nvPr/>
        </p:nvGrpSpPr>
        <p:grpSpPr>
          <a:xfrm>
            <a:off x="2205866" y="3341092"/>
            <a:ext cx="355258" cy="356205"/>
            <a:chOff x="-46409700" y="3569100"/>
            <a:chExt cx="300100" cy="300900"/>
          </a:xfrm>
        </p:grpSpPr>
        <p:sp>
          <p:nvSpPr>
            <p:cNvPr id="11391" name="Google Shape;11391;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6" name="Google Shape;11396;p82"/>
          <p:cNvGrpSpPr/>
          <p:nvPr/>
        </p:nvGrpSpPr>
        <p:grpSpPr>
          <a:xfrm>
            <a:off x="2193747" y="3776524"/>
            <a:ext cx="379497" cy="358070"/>
            <a:chOff x="-46422300" y="3936925"/>
            <a:chExt cx="320575" cy="302475"/>
          </a:xfrm>
        </p:grpSpPr>
        <p:sp>
          <p:nvSpPr>
            <p:cNvPr id="11397" name="Google Shape;11397;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9" name="Google Shape;11399;p82"/>
          <p:cNvGrpSpPr/>
          <p:nvPr/>
        </p:nvGrpSpPr>
        <p:grpSpPr>
          <a:xfrm>
            <a:off x="3971326" y="3330852"/>
            <a:ext cx="356205" cy="355258"/>
            <a:chOff x="-44914800" y="3560450"/>
            <a:chExt cx="300900" cy="300100"/>
          </a:xfrm>
        </p:grpSpPr>
        <p:sp>
          <p:nvSpPr>
            <p:cNvPr id="11400" name="Google Shape;11400;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2"/>
          <p:cNvGrpSpPr/>
          <p:nvPr/>
        </p:nvGrpSpPr>
        <p:grpSpPr>
          <a:xfrm>
            <a:off x="1726378" y="1539486"/>
            <a:ext cx="354311" cy="354104"/>
            <a:chOff x="-49764975" y="3183375"/>
            <a:chExt cx="299300" cy="299125"/>
          </a:xfrm>
        </p:grpSpPr>
        <p:sp>
          <p:nvSpPr>
            <p:cNvPr id="11406" name="Google Shape;11406;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82"/>
          <p:cNvGrpSpPr/>
          <p:nvPr/>
        </p:nvGrpSpPr>
        <p:grpSpPr>
          <a:xfrm>
            <a:off x="1726378" y="1974947"/>
            <a:ext cx="354311" cy="355909"/>
            <a:chOff x="-49764975" y="3551225"/>
            <a:chExt cx="299300" cy="300650"/>
          </a:xfrm>
        </p:grpSpPr>
        <p:sp>
          <p:nvSpPr>
            <p:cNvPr id="11416" name="Google Shape;11416;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82"/>
          <p:cNvGrpSpPr/>
          <p:nvPr/>
        </p:nvGrpSpPr>
        <p:grpSpPr>
          <a:xfrm>
            <a:off x="1724040" y="2411710"/>
            <a:ext cx="358987" cy="355525"/>
            <a:chOff x="-49766550" y="3920175"/>
            <a:chExt cx="303250" cy="300325"/>
          </a:xfrm>
        </p:grpSpPr>
        <p:sp>
          <p:nvSpPr>
            <p:cNvPr id="11428" name="Google Shape;11428;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82"/>
          <p:cNvGrpSpPr/>
          <p:nvPr/>
        </p:nvGrpSpPr>
        <p:grpSpPr>
          <a:xfrm>
            <a:off x="3939571" y="1559758"/>
            <a:ext cx="357123" cy="354341"/>
            <a:chOff x="-47892800" y="3200500"/>
            <a:chExt cx="301675" cy="299325"/>
          </a:xfrm>
        </p:grpSpPr>
        <p:sp>
          <p:nvSpPr>
            <p:cNvPr id="11433" name="Google Shape;11433;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9" name="Google Shape;11439;p82"/>
          <p:cNvGrpSpPr/>
          <p:nvPr/>
        </p:nvGrpSpPr>
        <p:grpSpPr>
          <a:xfrm>
            <a:off x="4003437" y="1996107"/>
            <a:ext cx="229391" cy="355258"/>
            <a:chOff x="-47839250" y="3569100"/>
            <a:chExt cx="193775" cy="300100"/>
          </a:xfrm>
        </p:grpSpPr>
        <p:sp>
          <p:nvSpPr>
            <p:cNvPr id="11440" name="Google Shape;11440;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82"/>
          <p:cNvGrpSpPr/>
          <p:nvPr/>
        </p:nvGrpSpPr>
        <p:grpSpPr>
          <a:xfrm>
            <a:off x="3940503" y="2432456"/>
            <a:ext cx="355258" cy="356205"/>
            <a:chOff x="-47892800" y="3937700"/>
            <a:chExt cx="300100" cy="300900"/>
          </a:xfrm>
        </p:grpSpPr>
        <p:sp>
          <p:nvSpPr>
            <p:cNvPr id="11447" name="Google Shape;11447;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5" name="Google Shape;11455;p82"/>
          <p:cNvGrpSpPr/>
          <p:nvPr/>
        </p:nvGrpSpPr>
        <p:grpSpPr>
          <a:xfrm>
            <a:off x="2645798" y="2926170"/>
            <a:ext cx="355258" cy="311458"/>
            <a:chOff x="-46042675" y="3218600"/>
            <a:chExt cx="300100" cy="263100"/>
          </a:xfrm>
        </p:grpSpPr>
        <p:sp>
          <p:nvSpPr>
            <p:cNvPr id="11456" name="Google Shape;11456;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2" name="Google Shape;11462;p82"/>
          <p:cNvGrpSpPr/>
          <p:nvPr/>
        </p:nvGrpSpPr>
        <p:grpSpPr>
          <a:xfrm>
            <a:off x="2645798" y="3340619"/>
            <a:ext cx="355258" cy="323118"/>
            <a:chOff x="-46042675" y="3568700"/>
            <a:chExt cx="300100" cy="272950"/>
          </a:xfrm>
        </p:grpSpPr>
        <p:sp>
          <p:nvSpPr>
            <p:cNvPr id="11463" name="Google Shape;11463;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7" name="Google Shape;11467;p82"/>
          <p:cNvGrpSpPr/>
          <p:nvPr/>
        </p:nvGrpSpPr>
        <p:grpSpPr>
          <a:xfrm>
            <a:off x="2687749" y="3777589"/>
            <a:ext cx="271357" cy="356057"/>
            <a:chOff x="-46007225" y="3937825"/>
            <a:chExt cx="229225" cy="300775"/>
          </a:xfrm>
        </p:grpSpPr>
        <p:sp>
          <p:nvSpPr>
            <p:cNvPr id="11468" name="Google Shape;11468;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8" name="Google Shape;11478;p82"/>
          <p:cNvGrpSpPr/>
          <p:nvPr/>
        </p:nvGrpSpPr>
        <p:grpSpPr>
          <a:xfrm>
            <a:off x="3993241" y="3767675"/>
            <a:ext cx="312375" cy="357596"/>
            <a:chOff x="-44895900" y="3929450"/>
            <a:chExt cx="263875" cy="302075"/>
          </a:xfrm>
        </p:grpSpPr>
        <p:sp>
          <p:nvSpPr>
            <p:cNvPr id="11479" name="Google Shape;11479;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82"/>
          <p:cNvGrpSpPr/>
          <p:nvPr/>
        </p:nvGrpSpPr>
        <p:grpSpPr>
          <a:xfrm>
            <a:off x="2167060" y="1550436"/>
            <a:ext cx="356205" cy="332885"/>
            <a:chOff x="-49397175" y="3192625"/>
            <a:chExt cx="300900" cy="281200"/>
          </a:xfrm>
        </p:grpSpPr>
        <p:sp>
          <p:nvSpPr>
            <p:cNvPr id="11486" name="Google Shape;11486;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82"/>
          <p:cNvGrpSpPr/>
          <p:nvPr/>
        </p:nvGrpSpPr>
        <p:grpSpPr>
          <a:xfrm>
            <a:off x="2193163" y="1974651"/>
            <a:ext cx="304000" cy="356205"/>
            <a:chOff x="-49375900" y="3550975"/>
            <a:chExt cx="256800" cy="300900"/>
          </a:xfrm>
        </p:grpSpPr>
        <p:sp>
          <p:nvSpPr>
            <p:cNvPr id="11494" name="Google Shape;11494;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82"/>
          <p:cNvGrpSpPr/>
          <p:nvPr/>
        </p:nvGrpSpPr>
        <p:grpSpPr>
          <a:xfrm>
            <a:off x="2188516" y="2411946"/>
            <a:ext cx="313293" cy="356205"/>
            <a:chOff x="-49378250" y="3920375"/>
            <a:chExt cx="264650" cy="300900"/>
          </a:xfrm>
        </p:grpSpPr>
        <p:sp>
          <p:nvSpPr>
            <p:cNvPr id="11506" name="Google Shape;11506;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3" name="Google Shape;11513;p82"/>
          <p:cNvGrpSpPr/>
          <p:nvPr/>
        </p:nvGrpSpPr>
        <p:grpSpPr>
          <a:xfrm>
            <a:off x="907504" y="2904744"/>
            <a:ext cx="312375" cy="357123"/>
            <a:chOff x="-47505300" y="3200500"/>
            <a:chExt cx="263875" cy="301675"/>
          </a:xfrm>
        </p:grpSpPr>
        <p:sp>
          <p:nvSpPr>
            <p:cNvPr id="11514" name="Google Shape;11514;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82"/>
          <p:cNvGrpSpPr/>
          <p:nvPr/>
        </p:nvGrpSpPr>
        <p:grpSpPr>
          <a:xfrm>
            <a:off x="885604" y="3341092"/>
            <a:ext cx="356176" cy="355051"/>
            <a:chOff x="-47524975" y="3569100"/>
            <a:chExt cx="300875" cy="299925"/>
          </a:xfrm>
        </p:grpSpPr>
        <p:sp>
          <p:nvSpPr>
            <p:cNvPr id="11528" name="Google Shape;11528;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3" name="Google Shape;11533;p82"/>
          <p:cNvGrpSpPr/>
          <p:nvPr/>
        </p:nvGrpSpPr>
        <p:grpSpPr>
          <a:xfrm>
            <a:off x="886062" y="3820354"/>
            <a:ext cx="355258" cy="270410"/>
            <a:chOff x="-47523400" y="3973950"/>
            <a:chExt cx="300100" cy="228425"/>
          </a:xfrm>
        </p:grpSpPr>
        <p:sp>
          <p:nvSpPr>
            <p:cNvPr id="11534" name="Google Shape;11534;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9" name="Google Shape;11539;p82"/>
          <p:cNvGrpSpPr/>
          <p:nvPr/>
        </p:nvGrpSpPr>
        <p:grpSpPr>
          <a:xfrm>
            <a:off x="3091183" y="2903353"/>
            <a:ext cx="354341" cy="357596"/>
            <a:chOff x="-45673275" y="3199325"/>
            <a:chExt cx="299325" cy="302075"/>
          </a:xfrm>
        </p:grpSpPr>
        <p:sp>
          <p:nvSpPr>
            <p:cNvPr id="11540" name="Google Shape;11540;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82"/>
          <p:cNvGrpSpPr/>
          <p:nvPr/>
        </p:nvGrpSpPr>
        <p:grpSpPr>
          <a:xfrm>
            <a:off x="3090251" y="3361602"/>
            <a:ext cx="356205" cy="314240"/>
            <a:chOff x="-45674075" y="3586425"/>
            <a:chExt cx="300900" cy="265450"/>
          </a:xfrm>
        </p:grpSpPr>
        <p:sp>
          <p:nvSpPr>
            <p:cNvPr id="11544" name="Google Shape;11544;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82"/>
          <p:cNvGrpSpPr/>
          <p:nvPr/>
        </p:nvGrpSpPr>
        <p:grpSpPr>
          <a:xfrm>
            <a:off x="3091183" y="3777441"/>
            <a:ext cx="354341" cy="356205"/>
            <a:chOff x="-45673275" y="3937700"/>
            <a:chExt cx="299325" cy="300900"/>
          </a:xfrm>
        </p:grpSpPr>
        <p:sp>
          <p:nvSpPr>
            <p:cNvPr id="11547" name="Google Shape;11547;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2"/>
          <p:cNvGrpSpPr/>
          <p:nvPr/>
        </p:nvGrpSpPr>
        <p:grpSpPr>
          <a:xfrm>
            <a:off x="2205349" y="4270225"/>
            <a:ext cx="356205" cy="356205"/>
            <a:chOff x="-44512325" y="3176075"/>
            <a:chExt cx="300900" cy="300900"/>
          </a:xfrm>
        </p:grpSpPr>
        <p:sp>
          <p:nvSpPr>
            <p:cNvPr id="11554" name="Google Shape;11554;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7" name="Google Shape;11557;p82"/>
          <p:cNvGrpSpPr/>
          <p:nvPr/>
        </p:nvGrpSpPr>
        <p:grpSpPr>
          <a:xfrm>
            <a:off x="2608689" y="1539249"/>
            <a:ext cx="354341" cy="354341"/>
            <a:chOff x="-49027775" y="3183175"/>
            <a:chExt cx="299325" cy="299325"/>
          </a:xfrm>
        </p:grpSpPr>
        <p:sp>
          <p:nvSpPr>
            <p:cNvPr id="11558" name="Google Shape;11558;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82"/>
          <p:cNvGrpSpPr/>
          <p:nvPr/>
        </p:nvGrpSpPr>
        <p:grpSpPr>
          <a:xfrm>
            <a:off x="2608230" y="1974651"/>
            <a:ext cx="355258" cy="357152"/>
            <a:chOff x="-49027775" y="3550975"/>
            <a:chExt cx="300100" cy="301700"/>
          </a:xfrm>
        </p:grpSpPr>
        <p:sp>
          <p:nvSpPr>
            <p:cNvPr id="11563" name="Google Shape;11563;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3" name="Google Shape;11573;p82"/>
          <p:cNvGrpSpPr/>
          <p:nvPr/>
        </p:nvGrpSpPr>
        <p:grpSpPr>
          <a:xfrm>
            <a:off x="2606306" y="2411710"/>
            <a:ext cx="359106" cy="355525"/>
            <a:chOff x="-49031025" y="3920175"/>
            <a:chExt cx="303350" cy="300325"/>
          </a:xfrm>
        </p:grpSpPr>
        <p:sp>
          <p:nvSpPr>
            <p:cNvPr id="11574" name="Google Shape;11574;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82"/>
          <p:cNvGrpSpPr/>
          <p:nvPr/>
        </p:nvGrpSpPr>
        <p:grpSpPr>
          <a:xfrm>
            <a:off x="1322411" y="2904744"/>
            <a:ext cx="356176" cy="354341"/>
            <a:chOff x="-47155575" y="3200500"/>
            <a:chExt cx="300875" cy="299325"/>
          </a:xfrm>
        </p:grpSpPr>
        <p:sp>
          <p:nvSpPr>
            <p:cNvPr id="11581" name="Google Shape;11581;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7" name="Google Shape;11587;p82"/>
          <p:cNvGrpSpPr/>
          <p:nvPr/>
        </p:nvGrpSpPr>
        <p:grpSpPr>
          <a:xfrm>
            <a:off x="1322870" y="3341092"/>
            <a:ext cx="355258" cy="355258"/>
            <a:chOff x="-47154800" y="3569100"/>
            <a:chExt cx="300100" cy="300100"/>
          </a:xfrm>
        </p:grpSpPr>
        <p:sp>
          <p:nvSpPr>
            <p:cNvPr id="11588" name="Google Shape;11588;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4" name="Google Shape;11594;p82"/>
          <p:cNvGrpSpPr/>
          <p:nvPr/>
        </p:nvGrpSpPr>
        <p:grpSpPr>
          <a:xfrm>
            <a:off x="1323343" y="3779305"/>
            <a:ext cx="354311" cy="353423"/>
            <a:chOff x="-47154000" y="3939275"/>
            <a:chExt cx="299300" cy="298550"/>
          </a:xfrm>
        </p:grpSpPr>
        <p:sp>
          <p:nvSpPr>
            <p:cNvPr id="11595" name="Google Shape;11595;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9" name="Google Shape;11599;p82"/>
          <p:cNvGrpSpPr/>
          <p:nvPr/>
        </p:nvGrpSpPr>
        <p:grpSpPr>
          <a:xfrm>
            <a:off x="3548633" y="2904744"/>
            <a:ext cx="312375" cy="354341"/>
            <a:chOff x="-45286550" y="3200500"/>
            <a:chExt cx="263875" cy="299325"/>
          </a:xfrm>
        </p:grpSpPr>
        <p:sp>
          <p:nvSpPr>
            <p:cNvPr id="11600" name="Google Shape;11600;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3" name="Google Shape;11603;p82"/>
          <p:cNvGrpSpPr/>
          <p:nvPr/>
        </p:nvGrpSpPr>
        <p:grpSpPr>
          <a:xfrm>
            <a:off x="3548633" y="3342039"/>
            <a:ext cx="312375" cy="354311"/>
            <a:chOff x="-45286550" y="3569900"/>
            <a:chExt cx="263875" cy="299300"/>
          </a:xfrm>
        </p:grpSpPr>
        <p:sp>
          <p:nvSpPr>
            <p:cNvPr id="11604" name="Google Shape;11604;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0" name="Google Shape;11610;p82"/>
          <p:cNvGrpSpPr/>
          <p:nvPr/>
        </p:nvGrpSpPr>
        <p:grpSpPr>
          <a:xfrm>
            <a:off x="3559820" y="3778388"/>
            <a:ext cx="290001" cy="355258"/>
            <a:chOff x="-45277900" y="3938500"/>
            <a:chExt cx="244975" cy="300100"/>
          </a:xfrm>
        </p:grpSpPr>
        <p:sp>
          <p:nvSpPr>
            <p:cNvPr id="11611" name="Google Shape;11611;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5" name="Google Shape;11615;p82"/>
          <p:cNvGrpSpPr/>
          <p:nvPr/>
        </p:nvGrpSpPr>
        <p:grpSpPr>
          <a:xfrm>
            <a:off x="2645769" y="4247490"/>
            <a:ext cx="355258" cy="355258"/>
            <a:chOff x="-44502875" y="3576975"/>
            <a:chExt cx="300100" cy="300100"/>
          </a:xfrm>
        </p:grpSpPr>
        <p:sp>
          <p:nvSpPr>
            <p:cNvPr id="11616" name="Google Shape;11616;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9" name="Google Shape;11619;p82"/>
          <p:cNvGrpSpPr/>
          <p:nvPr/>
        </p:nvGrpSpPr>
        <p:grpSpPr>
          <a:xfrm>
            <a:off x="4858968" y="1532275"/>
            <a:ext cx="356221" cy="354973"/>
            <a:chOff x="-13947000" y="3212800"/>
            <a:chExt cx="353675" cy="352400"/>
          </a:xfrm>
        </p:grpSpPr>
        <p:sp>
          <p:nvSpPr>
            <p:cNvPr id="11620" name="Google Shape;11620;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82"/>
          <p:cNvGrpSpPr/>
          <p:nvPr/>
        </p:nvGrpSpPr>
        <p:grpSpPr>
          <a:xfrm>
            <a:off x="4858981" y="1973145"/>
            <a:ext cx="356196" cy="354670"/>
            <a:chOff x="-13946200" y="3647075"/>
            <a:chExt cx="353650" cy="352100"/>
          </a:xfrm>
        </p:grpSpPr>
        <p:sp>
          <p:nvSpPr>
            <p:cNvPr id="11623" name="Google Shape;11623;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9" name="Google Shape;11629;p8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0" name="Google Shape;11630;p82"/>
          <p:cNvGrpSpPr/>
          <p:nvPr/>
        </p:nvGrpSpPr>
        <p:grpSpPr>
          <a:xfrm>
            <a:off x="6642374" y="1532628"/>
            <a:ext cx="357002" cy="354267"/>
            <a:chOff x="-12163025" y="3214275"/>
            <a:chExt cx="354450" cy="351700"/>
          </a:xfrm>
        </p:grpSpPr>
        <p:sp>
          <p:nvSpPr>
            <p:cNvPr id="11631" name="Google Shape;11631;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4" name="Google Shape;11634;p82"/>
          <p:cNvGrpSpPr/>
          <p:nvPr/>
        </p:nvGrpSpPr>
        <p:grpSpPr>
          <a:xfrm>
            <a:off x="6643154" y="1972365"/>
            <a:ext cx="355441" cy="356232"/>
            <a:chOff x="-12160675" y="3647875"/>
            <a:chExt cx="352900" cy="353650"/>
          </a:xfrm>
        </p:grpSpPr>
        <p:sp>
          <p:nvSpPr>
            <p:cNvPr id="11635" name="Google Shape;11635;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2" name="Google Shape;11642;p82"/>
          <p:cNvGrpSpPr/>
          <p:nvPr/>
        </p:nvGrpSpPr>
        <p:grpSpPr>
          <a:xfrm>
            <a:off x="6653870" y="2416821"/>
            <a:ext cx="354635" cy="356232"/>
            <a:chOff x="-12160675" y="4081850"/>
            <a:chExt cx="352100" cy="353650"/>
          </a:xfrm>
        </p:grpSpPr>
        <p:sp>
          <p:nvSpPr>
            <p:cNvPr id="11643" name="Google Shape;11643;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9" name="Google Shape;11649;p82"/>
          <p:cNvGrpSpPr/>
          <p:nvPr/>
        </p:nvGrpSpPr>
        <p:grpSpPr>
          <a:xfrm>
            <a:off x="4858836" y="2891264"/>
            <a:ext cx="355416" cy="355652"/>
            <a:chOff x="-10391650" y="3180600"/>
            <a:chExt cx="352875" cy="353075"/>
          </a:xfrm>
        </p:grpSpPr>
        <p:sp>
          <p:nvSpPr>
            <p:cNvPr id="11650" name="Google Shape;11650;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6" name="Google Shape;11656;p82"/>
          <p:cNvGrpSpPr/>
          <p:nvPr/>
        </p:nvGrpSpPr>
        <p:grpSpPr>
          <a:xfrm>
            <a:off x="4858835" y="3368062"/>
            <a:ext cx="354635" cy="353890"/>
            <a:chOff x="-10390875" y="3616350"/>
            <a:chExt cx="352100" cy="351325"/>
          </a:xfrm>
        </p:grpSpPr>
        <p:sp>
          <p:nvSpPr>
            <p:cNvPr id="11657" name="Google Shape;11657;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0" name="Google Shape;11660;p82"/>
          <p:cNvGrpSpPr/>
          <p:nvPr/>
        </p:nvGrpSpPr>
        <p:grpSpPr>
          <a:xfrm>
            <a:off x="7525810" y="2892727"/>
            <a:ext cx="312585" cy="354670"/>
            <a:chOff x="-10370400" y="4049550"/>
            <a:chExt cx="310350" cy="352100"/>
          </a:xfrm>
        </p:grpSpPr>
        <p:sp>
          <p:nvSpPr>
            <p:cNvPr id="11661" name="Google Shape;11661;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6" name="Google Shape;11666;p82"/>
          <p:cNvGrpSpPr/>
          <p:nvPr/>
        </p:nvGrpSpPr>
        <p:grpSpPr>
          <a:xfrm>
            <a:off x="6630066" y="2891668"/>
            <a:ext cx="379236" cy="354847"/>
            <a:chOff x="-8674650" y="3210975"/>
            <a:chExt cx="376525" cy="352275"/>
          </a:xfrm>
        </p:grpSpPr>
        <p:sp>
          <p:nvSpPr>
            <p:cNvPr id="11667" name="Google Shape;11667;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3" name="Google Shape;11673;p82"/>
          <p:cNvGrpSpPr/>
          <p:nvPr/>
        </p:nvGrpSpPr>
        <p:grpSpPr>
          <a:xfrm>
            <a:off x="5301563" y="1531633"/>
            <a:ext cx="356221" cy="356257"/>
            <a:chOff x="-13512225" y="3211525"/>
            <a:chExt cx="353675" cy="353675"/>
          </a:xfrm>
        </p:grpSpPr>
        <p:sp>
          <p:nvSpPr>
            <p:cNvPr id="11674" name="Google Shape;11674;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9" name="Google Shape;11679;p82"/>
          <p:cNvGrpSpPr/>
          <p:nvPr/>
        </p:nvGrpSpPr>
        <p:grpSpPr>
          <a:xfrm>
            <a:off x="5301563" y="1973145"/>
            <a:ext cx="356221" cy="354670"/>
            <a:chOff x="-13512225" y="3647075"/>
            <a:chExt cx="353675" cy="352100"/>
          </a:xfrm>
        </p:grpSpPr>
        <p:sp>
          <p:nvSpPr>
            <p:cNvPr id="11680" name="Google Shape;11680;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0" name="Google Shape;11690;p82"/>
          <p:cNvGrpSpPr/>
          <p:nvPr/>
        </p:nvGrpSpPr>
        <p:grpSpPr>
          <a:xfrm>
            <a:off x="5311876" y="2417211"/>
            <a:ext cx="356221" cy="355451"/>
            <a:chOff x="-13512225" y="4080275"/>
            <a:chExt cx="353675" cy="352875"/>
          </a:xfrm>
        </p:grpSpPr>
        <p:sp>
          <p:nvSpPr>
            <p:cNvPr id="11691" name="Google Shape;11691;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2" name="Google Shape;11702;p82"/>
          <p:cNvGrpSpPr/>
          <p:nvPr/>
        </p:nvGrpSpPr>
        <p:grpSpPr>
          <a:xfrm>
            <a:off x="7084956" y="1564572"/>
            <a:ext cx="356196" cy="290379"/>
            <a:chOff x="-11728250" y="3245400"/>
            <a:chExt cx="353650" cy="288275"/>
          </a:xfrm>
        </p:grpSpPr>
        <p:sp>
          <p:nvSpPr>
            <p:cNvPr id="11703" name="Google Shape;11703;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8" name="Google Shape;11708;p8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9" name="Google Shape;11709;p82"/>
          <p:cNvGrpSpPr/>
          <p:nvPr/>
        </p:nvGrpSpPr>
        <p:grpSpPr>
          <a:xfrm>
            <a:off x="7083760" y="1971660"/>
            <a:ext cx="358588" cy="357642"/>
            <a:chOff x="-11729050" y="3646475"/>
            <a:chExt cx="356025" cy="355050"/>
          </a:xfrm>
        </p:grpSpPr>
        <p:sp>
          <p:nvSpPr>
            <p:cNvPr id="11710" name="Google Shape;11710;p8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1" name="Google Shape;11721;p82"/>
          <p:cNvGrpSpPr/>
          <p:nvPr/>
        </p:nvGrpSpPr>
        <p:grpSpPr>
          <a:xfrm>
            <a:off x="7117464" y="2417211"/>
            <a:ext cx="311804" cy="355451"/>
            <a:chOff x="-11703850" y="4081850"/>
            <a:chExt cx="309575" cy="352875"/>
          </a:xfrm>
        </p:grpSpPr>
        <p:sp>
          <p:nvSpPr>
            <p:cNvPr id="11722" name="Google Shape;11722;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0" name="Google Shape;11730;p82"/>
          <p:cNvGrpSpPr/>
          <p:nvPr/>
        </p:nvGrpSpPr>
        <p:grpSpPr>
          <a:xfrm>
            <a:off x="5306120" y="2891364"/>
            <a:ext cx="357002" cy="355451"/>
            <a:chOff x="-9958475" y="3180025"/>
            <a:chExt cx="354450" cy="352875"/>
          </a:xfrm>
        </p:grpSpPr>
        <p:sp>
          <p:nvSpPr>
            <p:cNvPr id="11731" name="Google Shape;11731;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4" name="Google Shape;11734;p82"/>
          <p:cNvGrpSpPr/>
          <p:nvPr/>
        </p:nvGrpSpPr>
        <p:grpSpPr>
          <a:xfrm>
            <a:off x="5315247" y="3367345"/>
            <a:ext cx="337966" cy="355325"/>
            <a:chOff x="-9949025" y="3615575"/>
            <a:chExt cx="335550" cy="352750"/>
          </a:xfrm>
        </p:grpSpPr>
        <p:sp>
          <p:nvSpPr>
            <p:cNvPr id="11735" name="Google Shape;11735;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8" name="Google Shape;11738;p82"/>
          <p:cNvGrpSpPr/>
          <p:nvPr/>
        </p:nvGrpSpPr>
        <p:grpSpPr>
          <a:xfrm>
            <a:off x="7950093" y="2890851"/>
            <a:ext cx="360175" cy="358423"/>
            <a:chOff x="-9961625" y="4048175"/>
            <a:chExt cx="357600" cy="355825"/>
          </a:xfrm>
        </p:grpSpPr>
        <p:sp>
          <p:nvSpPr>
            <p:cNvPr id="11739" name="Google Shape;11739;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5" name="Google Shape;11745;p82"/>
          <p:cNvGrpSpPr/>
          <p:nvPr/>
        </p:nvGrpSpPr>
        <p:grpSpPr>
          <a:xfrm>
            <a:off x="6636814" y="3366363"/>
            <a:ext cx="364959" cy="357289"/>
            <a:chOff x="-8680950" y="3624225"/>
            <a:chExt cx="362350" cy="354700"/>
          </a:xfrm>
        </p:grpSpPr>
        <p:sp>
          <p:nvSpPr>
            <p:cNvPr id="11746" name="Google Shape;11746;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2" name="Google Shape;11752;p82"/>
          <p:cNvGrpSpPr/>
          <p:nvPr/>
        </p:nvGrpSpPr>
        <p:grpSpPr>
          <a:xfrm>
            <a:off x="5773058" y="1532024"/>
            <a:ext cx="313365" cy="355476"/>
            <a:chOff x="-13056975" y="3212300"/>
            <a:chExt cx="311125" cy="352900"/>
          </a:xfrm>
        </p:grpSpPr>
        <p:sp>
          <p:nvSpPr>
            <p:cNvPr id="11753" name="Google Shape;11753;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7" name="Google Shape;11757;p82"/>
          <p:cNvGrpSpPr/>
          <p:nvPr/>
        </p:nvGrpSpPr>
        <p:grpSpPr>
          <a:xfrm>
            <a:off x="5750446" y="1972818"/>
            <a:ext cx="358588" cy="355325"/>
            <a:chOff x="-13077450" y="3647075"/>
            <a:chExt cx="356025" cy="352750"/>
          </a:xfrm>
        </p:grpSpPr>
        <p:sp>
          <p:nvSpPr>
            <p:cNvPr id="11758" name="Google Shape;11758;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1" name="Google Shape;11761;p82"/>
          <p:cNvGrpSpPr/>
          <p:nvPr/>
        </p:nvGrpSpPr>
        <p:grpSpPr>
          <a:xfrm>
            <a:off x="5761552" y="2416418"/>
            <a:ext cx="357002" cy="357037"/>
            <a:chOff x="-13079025" y="4079475"/>
            <a:chExt cx="354450" cy="354450"/>
          </a:xfrm>
        </p:grpSpPr>
        <p:sp>
          <p:nvSpPr>
            <p:cNvPr id="11762" name="Google Shape;11762;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6" name="Google Shape;11766;p82"/>
          <p:cNvGrpSpPr/>
          <p:nvPr/>
        </p:nvGrpSpPr>
        <p:grpSpPr>
          <a:xfrm>
            <a:off x="7534619" y="1532427"/>
            <a:ext cx="356221" cy="354670"/>
            <a:chOff x="-11292700" y="3213875"/>
            <a:chExt cx="353675" cy="352100"/>
          </a:xfrm>
        </p:grpSpPr>
        <p:sp>
          <p:nvSpPr>
            <p:cNvPr id="11767" name="Google Shape;11767;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4" name="Google Shape;11774;p82"/>
          <p:cNvGrpSpPr/>
          <p:nvPr/>
        </p:nvGrpSpPr>
        <p:grpSpPr>
          <a:xfrm>
            <a:off x="7528677" y="1972365"/>
            <a:ext cx="368106" cy="356232"/>
            <a:chOff x="-11299000" y="3647875"/>
            <a:chExt cx="365475" cy="353650"/>
          </a:xfrm>
        </p:grpSpPr>
        <p:sp>
          <p:nvSpPr>
            <p:cNvPr id="11775" name="Google Shape;11775;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82"/>
          <p:cNvGrpSpPr/>
          <p:nvPr/>
        </p:nvGrpSpPr>
        <p:grpSpPr>
          <a:xfrm>
            <a:off x="7544139" y="2428316"/>
            <a:ext cx="357808" cy="333240"/>
            <a:chOff x="-11295075" y="4092875"/>
            <a:chExt cx="355250" cy="330825"/>
          </a:xfrm>
        </p:grpSpPr>
        <p:sp>
          <p:nvSpPr>
            <p:cNvPr id="11782" name="Google Shape;11782;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7" name="Google Shape;11787;p82"/>
          <p:cNvGrpSpPr/>
          <p:nvPr/>
        </p:nvGrpSpPr>
        <p:grpSpPr>
          <a:xfrm>
            <a:off x="5769739" y="2891364"/>
            <a:ext cx="312585" cy="355451"/>
            <a:chOff x="-9500075" y="3180800"/>
            <a:chExt cx="310350" cy="352875"/>
          </a:xfrm>
        </p:grpSpPr>
        <p:sp>
          <p:nvSpPr>
            <p:cNvPr id="11788" name="Google Shape;11788;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7" name="Google Shape;11797;p82"/>
          <p:cNvGrpSpPr/>
          <p:nvPr/>
        </p:nvGrpSpPr>
        <p:grpSpPr>
          <a:xfrm>
            <a:off x="5747530" y="3366879"/>
            <a:ext cx="356221" cy="356257"/>
            <a:chOff x="-9523700" y="3614000"/>
            <a:chExt cx="353675" cy="353675"/>
          </a:xfrm>
        </p:grpSpPr>
        <p:sp>
          <p:nvSpPr>
            <p:cNvPr id="11798" name="Google Shape;11798;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82"/>
          <p:cNvGrpSpPr/>
          <p:nvPr/>
        </p:nvGrpSpPr>
        <p:grpSpPr>
          <a:xfrm>
            <a:off x="7532481" y="3389521"/>
            <a:ext cx="356221" cy="354670"/>
            <a:chOff x="-9523700" y="4049550"/>
            <a:chExt cx="353675" cy="352100"/>
          </a:xfrm>
        </p:grpSpPr>
        <p:sp>
          <p:nvSpPr>
            <p:cNvPr id="11808" name="Google Shape;11808;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5" name="Google Shape;11815;p82"/>
          <p:cNvGrpSpPr/>
          <p:nvPr/>
        </p:nvGrpSpPr>
        <p:grpSpPr>
          <a:xfrm>
            <a:off x="7088596" y="3389494"/>
            <a:ext cx="357002" cy="311029"/>
            <a:chOff x="-8209150" y="3659675"/>
            <a:chExt cx="354450" cy="308775"/>
          </a:xfrm>
        </p:grpSpPr>
        <p:sp>
          <p:nvSpPr>
            <p:cNvPr id="11816" name="Google Shape;11816;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2" name="Google Shape;11822;p82"/>
          <p:cNvGrpSpPr/>
          <p:nvPr/>
        </p:nvGrpSpPr>
        <p:grpSpPr>
          <a:xfrm>
            <a:off x="6191845" y="1532024"/>
            <a:ext cx="356221" cy="355476"/>
            <a:chOff x="-12643475" y="3212300"/>
            <a:chExt cx="353675" cy="352900"/>
          </a:xfrm>
        </p:grpSpPr>
        <p:sp>
          <p:nvSpPr>
            <p:cNvPr id="11823" name="Google Shape;11823;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2" name="Google Shape;11832;p82"/>
          <p:cNvGrpSpPr/>
          <p:nvPr/>
        </p:nvGrpSpPr>
        <p:grpSpPr>
          <a:xfrm>
            <a:off x="6191845" y="1983798"/>
            <a:ext cx="356221" cy="333366"/>
            <a:chOff x="-12643475" y="3657325"/>
            <a:chExt cx="353675" cy="330950"/>
          </a:xfrm>
        </p:grpSpPr>
        <p:sp>
          <p:nvSpPr>
            <p:cNvPr id="11833" name="Google Shape;11833;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9" name="Google Shape;11839;p82"/>
          <p:cNvGrpSpPr/>
          <p:nvPr/>
        </p:nvGrpSpPr>
        <p:grpSpPr>
          <a:xfrm>
            <a:off x="6202157" y="2418407"/>
            <a:ext cx="356221" cy="353059"/>
            <a:chOff x="-12643475" y="4081850"/>
            <a:chExt cx="353675" cy="350500"/>
          </a:xfrm>
        </p:grpSpPr>
        <p:sp>
          <p:nvSpPr>
            <p:cNvPr id="11840" name="Google Shape;11840;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4" name="Google Shape;11844;p82"/>
          <p:cNvGrpSpPr/>
          <p:nvPr/>
        </p:nvGrpSpPr>
        <p:grpSpPr>
          <a:xfrm>
            <a:off x="7974847" y="1532427"/>
            <a:ext cx="355416" cy="354670"/>
            <a:chOff x="-10857925" y="3213875"/>
            <a:chExt cx="352875" cy="352100"/>
          </a:xfrm>
        </p:grpSpPr>
        <p:sp>
          <p:nvSpPr>
            <p:cNvPr id="11845" name="Google Shape;11845;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5" name="Google Shape;11855;p8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6" name="Google Shape;11856;p82"/>
          <p:cNvGrpSpPr/>
          <p:nvPr/>
        </p:nvGrpSpPr>
        <p:grpSpPr>
          <a:xfrm>
            <a:off x="7984757" y="2428316"/>
            <a:ext cx="356221" cy="333240"/>
            <a:chOff x="-10858725" y="4092875"/>
            <a:chExt cx="353675" cy="330825"/>
          </a:xfrm>
        </p:grpSpPr>
        <p:sp>
          <p:nvSpPr>
            <p:cNvPr id="11857" name="Google Shape;11857;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3" name="Google Shape;11863;p82"/>
          <p:cNvGrpSpPr/>
          <p:nvPr/>
        </p:nvGrpSpPr>
        <p:grpSpPr>
          <a:xfrm>
            <a:off x="6191762" y="2891855"/>
            <a:ext cx="356096" cy="354469"/>
            <a:chOff x="-9089725" y="3180200"/>
            <a:chExt cx="353550" cy="351900"/>
          </a:xfrm>
        </p:grpSpPr>
        <p:sp>
          <p:nvSpPr>
            <p:cNvPr id="11864" name="Google Shape;11864;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6" name="Google Shape;11866;p82"/>
          <p:cNvGrpSpPr/>
          <p:nvPr/>
        </p:nvGrpSpPr>
        <p:grpSpPr>
          <a:xfrm>
            <a:off x="6243280" y="3367282"/>
            <a:ext cx="252278" cy="355451"/>
            <a:chOff x="-9039300" y="3614000"/>
            <a:chExt cx="250475" cy="352875"/>
          </a:xfrm>
        </p:grpSpPr>
        <p:sp>
          <p:nvSpPr>
            <p:cNvPr id="11867" name="Google Shape;11867;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9" name="Google Shape;11869;p82"/>
          <p:cNvGrpSpPr/>
          <p:nvPr/>
        </p:nvGrpSpPr>
        <p:grpSpPr>
          <a:xfrm>
            <a:off x="7975246" y="3389521"/>
            <a:ext cx="354635" cy="354670"/>
            <a:chOff x="-9088150" y="4049550"/>
            <a:chExt cx="352100" cy="352100"/>
          </a:xfrm>
        </p:grpSpPr>
        <p:sp>
          <p:nvSpPr>
            <p:cNvPr id="11870" name="Google Shape;11870;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2"/>
          <p:cNvGrpSpPr/>
          <p:nvPr/>
        </p:nvGrpSpPr>
        <p:grpSpPr>
          <a:xfrm>
            <a:off x="7109610" y="2891754"/>
            <a:ext cx="315757" cy="354670"/>
            <a:chOff x="-8191825" y="3174500"/>
            <a:chExt cx="313500" cy="352100"/>
          </a:xfrm>
        </p:grpSpPr>
        <p:sp>
          <p:nvSpPr>
            <p:cNvPr id="11877" name="Google Shape;11877;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83"/>
        <p:cNvGrpSpPr/>
        <p:nvPr/>
      </p:nvGrpSpPr>
      <p:grpSpPr>
        <a:xfrm>
          <a:off x="0" y="0"/>
          <a:ext cx="0" cy="0"/>
          <a:chOff x="0" y="0"/>
          <a:chExt cx="0" cy="0"/>
        </a:xfrm>
      </p:grpSpPr>
      <p:sp>
        <p:nvSpPr>
          <p:cNvPr id="11884" name="Google Shape;11884;p8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1885" name="Google Shape;11885;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6" name="Google Shape;11886;p83"/>
          <p:cNvGrpSpPr/>
          <p:nvPr/>
        </p:nvGrpSpPr>
        <p:grpSpPr>
          <a:xfrm>
            <a:off x="748855" y="2243507"/>
            <a:ext cx="452798" cy="449473"/>
            <a:chOff x="-21322300" y="3693325"/>
            <a:chExt cx="306400" cy="304150"/>
          </a:xfrm>
        </p:grpSpPr>
        <p:sp>
          <p:nvSpPr>
            <p:cNvPr id="11887" name="Google Shape;11887;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83"/>
          <p:cNvGrpSpPr/>
          <p:nvPr/>
        </p:nvGrpSpPr>
        <p:grpSpPr>
          <a:xfrm>
            <a:off x="748263" y="2810244"/>
            <a:ext cx="453980" cy="422540"/>
            <a:chOff x="-21322300" y="4077125"/>
            <a:chExt cx="307200" cy="285925"/>
          </a:xfrm>
        </p:grpSpPr>
        <p:sp>
          <p:nvSpPr>
            <p:cNvPr id="11892" name="Google Shape;11892;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4" name="Google Shape;11904;p83"/>
          <p:cNvGrpSpPr/>
          <p:nvPr/>
        </p:nvGrpSpPr>
        <p:grpSpPr>
          <a:xfrm>
            <a:off x="3525440" y="1689128"/>
            <a:ext cx="451653" cy="450212"/>
            <a:chOff x="-19394200" y="3333800"/>
            <a:chExt cx="305625" cy="304650"/>
          </a:xfrm>
        </p:grpSpPr>
        <p:sp>
          <p:nvSpPr>
            <p:cNvPr id="11905" name="Google Shape;11905;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4" name="Google Shape;11914;p83"/>
          <p:cNvGrpSpPr/>
          <p:nvPr/>
        </p:nvGrpSpPr>
        <p:grpSpPr>
          <a:xfrm>
            <a:off x="3524276" y="2243580"/>
            <a:ext cx="453980" cy="449325"/>
            <a:chOff x="-19396575" y="3708500"/>
            <a:chExt cx="307200" cy="304050"/>
          </a:xfrm>
        </p:grpSpPr>
        <p:sp>
          <p:nvSpPr>
            <p:cNvPr id="11915" name="Google Shape;11915;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8" name="Google Shape;11918;p83"/>
          <p:cNvGrpSpPr/>
          <p:nvPr/>
        </p:nvGrpSpPr>
        <p:grpSpPr>
          <a:xfrm>
            <a:off x="3518457" y="2796461"/>
            <a:ext cx="465618" cy="450101"/>
            <a:chOff x="-19394200" y="4084200"/>
            <a:chExt cx="315075" cy="304575"/>
          </a:xfrm>
        </p:grpSpPr>
        <p:sp>
          <p:nvSpPr>
            <p:cNvPr id="11919" name="Google Shape;11919;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5" name="Google Shape;11925;p83"/>
          <p:cNvGrpSpPr/>
          <p:nvPr/>
        </p:nvGrpSpPr>
        <p:grpSpPr>
          <a:xfrm>
            <a:off x="6324167" y="1689001"/>
            <a:ext cx="400447" cy="450470"/>
            <a:chOff x="-17526750" y="3309200"/>
            <a:chExt cx="270975" cy="304825"/>
          </a:xfrm>
        </p:grpSpPr>
        <p:sp>
          <p:nvSpPr>
            <p:cNvPr id="11926" name="Google Shape;11926;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1" name="Google Shape;11931;p83"/>
          <p:cNvGrpSpPr/>
          <p:nvPr/>
        </p:nvGrpSpPr>
        <p:grpSpPr>
          <a:xfrm>
            <a:off x="6300319" y="2244173"/>
            <a:ext cx="448143" cy="448143"/>
            <a:chOff x="-17542500" y="3684100"/>
            <a:chExt cx="303250" cy="303250"/>
          </a:xfrm>
        </p:grpSpPr>
        <p:sp>
          <p:nvSpPr>
            <p:cNvPr id="11932" name="Google Shape;11932;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9" name="Google Shape;11939;p83"/>
          <p:cNvGrpSpPr/>
          <p:nvPr/>
        </p:nvGrpSpPr>
        <p:grpSpPr>
          <a:xfrm>
            <a:off x="6299728" y="2810817"/>
            <a:ext cx="449325" cy="421395"/>
            <a:chOff x="-17542500" y="4068450"/>
            <a:chExt cx="304050" cy="285150"/>
          </a:xfrm>
        </p:grpSpPr>
        <p:sp>
          <p:nvSpPr>
            <p:cNvPr id="11940" name="Google Shape;11940;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6" name="Google Shape;11946;p83"/>
          <p:cNvGrpSpPr/>
          <p:nvPr/>
        </p:nvGrpSpPr>
        <p:grpSpPr>
          <a:xfrm>
            <a:off x="3530150" y="3342211"/>
            <a:ext cx="343404" cy="449325"/>
            <a:chOff x="-15652200" y="3335975"/>
            <a:chExt cx="232375" cy="304050"/>
          </a:xfrm>
        </p:grpSpPr>
        <p:sp>
          <p:nvSpPr>
            <p:cNvPr id="11947" name="Google Shape;11947;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6" name="Google Shape;11956;p83"/>
          <p:cNvGrpSpPr/>
          <p:nvPr/>
        </p:nvGrpSpPr>
        <p:grpSpPr>
          <a:xfrm>
            <a:off x="1303491" y="1689573"/>
            <a:ext cx="450470" cy="449325"/>
            <a:chOff x="-20946600" y="3317850"/>
            <a:chExt cx="304825" cy="304050"/>
          </a:xfrm>
        </p:grpSpPr>
        <p:sp>
          <p:nvSpPr>
            <p:cNvPr id="11957" name="Google Shape;11957;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0" name="Google Shape;11960;p83"/>
          <p:cNvGrpSpPr/>
          <p:nvPr/>
        </p:nvGrpSpPr>
        <p:grpSpPr>
          <a:xfrm>
            <a:off x="1304064" y="2243729"/>
            <a:ext cx="449325" cy="449030"/>
            <a:chOff x="-20945825" y="3692175"/>
            <a:chExt cx="304050" cy="303850"/>
          </a:xfrm>
        </p:grpSpPr>
        <p:sp>
          <p:nvSpPr>
            <p:cNvPr id="11961" name="Google Shape;11961;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5" name="Google Shape;11965;p83"/>
          <p:cNvGrpSpPr/>
          <p:nvPr/>
        </p:nvGrpSpPr>
        <p:grpSpPr>
          <a:xfrm>
            <a:off x="1329667" y="2797442"/>
            <a:ext cx="398119" cy="448143"/>
            <a:chOff x="-20930075" y="4066100"/>
            <a:chExt cx="269400" cy="303250"/>
          </a:xfrm>
        </p:grpSpPr>
        <p:sp>
          <p:nvSpPr>
            <p:cNvPr id="11966" name="Google Shape;11966;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8" name="Google Shape;11968;p83"/>
          <p:cNvGrpSpPr/>
          <p:nvPr/>
        </p:nvGrpSpPr>
        <p:grpSpPr>
          <a:xfrm>
            <a:off x="4110888" y="1689848"/>
            <a:ext cx="372516" cy="448771"/>
            <a:chOff x="-18994100" y="3334775"/>
            <a:chExt cx="252075" cy="303675"/>
          </a:xfrm>
        </p:grpSpPr>
        <p:sp>
          <p:nvSpPr>
            <p:cNvPr id="11969" name="Google Shape;11969;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3" name="Google Shape;11973;p83"/>
          <p:cNvGrpSpPr/>
          <p:nvPr/>
        </p:nvGrpSpPr>
        <p:grpSpPr>
          <a:xfrm>
            <a:off x="4125445" y="2244743"/>
            <a:ext cx="343404" cy="446998"/>
            <a:chOff x="-18983850" y="3710075"/>
            <a:chExt cx="232375" cy="302475"/>
          </a:xfrm>
        </p:grpSpPr>
        <p:sp>
          <p:nvSpPr>
            <p:cNvPr id="11974" name="Google Shape;11974;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8" name="Google Shape;11978;p83"/>
          <p:cNvGrpSpPr/>
          <p:nvPr/>
        </p:nvGrpSpPr>
        <p:grpSpPr>
          <a:xfrm>
            <a:off x="4071911" y="2797422"/>
            <a:ext cx="450470" cy="448180"/>
            <a:chOff x="-19020075" y="4084200"/>
            <a:chExt cx="304825" cy="303275"/>
          </a:xfrm>
        </p:grpSpPr>
        <p:sp>
          <p:nvSpPr>
            <p:cNvPr id="11979" name="Google Shape;11979;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8" name="Google Shape;11988;p83"/>
          <p:cNvGrpSpPr/>
          <p:nvPr/>
        </p:nvGrpSpPr>
        <p:grpSpPr>
          <a:xfrm>
            <a:off x="6889176" y="1689001"/>
            <a:ext cx="396937" cy="450470"/>
            <a:chOff x="-17149475" y="3309200"/>
            <a:chExt cx="268600" cy="304825"/>
          </a:xfrm>
        </p:grpSpPr>
        <p:sp>
          <p:nvSpPr>
            <p:cNvPr id="11989" name="Google Shape;11989;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1" name="Google Shape;11991;p83"/>
          <p:cNvGrpSpPr/>
          <p:nvPr/>
        </p:nvGrpSpPr>
        <p:grpSpPr>
          <a:xfrm>
            <a:off x="6862982" y="2258120"/>
            <a:ext cx="449325" cy="420249"/>
            <a:chOff x="-17168375" y="3692750"/>
            <a:chExt cx="304050" cy="284375"/>
          </a:xfrm>
        </p:grpSpPr>
        <p:sp>
          <p:nvSpPr>
            <p:cNvPr id="11992" name="Google Shape;11992;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9" name="Google Shape;11999;p83"/>
          <p:cNvGrpSpPr/>
          <p:nvPr/>
        </p:nvGrpSpPr>
        <p:grpSpPr>
          <a:xfrm>
            <a:off x="6859491" y="2796852"/>
            <a:ext cx="456308" cy="449325"/>
            <a:chOff x="-17170750" y="4058800"/>
            <a:chExt cx="308775" cy="304050"/>
          </a:xfrm>
        </p:grpSpPr>
        <p:sp>
          <p:nvSpPr>
            <p:cNvPr id="12000" name="Google Shape;12000;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7" name="Google Shape;12017;p83"/>
          <p:cNvGrpSpPr/>
          <p:nvPr/>
        </p:nvGrpSpPr>
        <p:grpSpPr>
          <a:xfrm>
            <a:off x="5721388" y="3343358"/>
            <a:ext cx="450470" cy="446998"/>
            <a:chOff x="-15688425" y="3707725"/>
            <a:chExt cx="304825" cy="302475"/>
          </a:xfrm>
        </p:grpSpPr>
        <p:sp>
          <p:nvSpPr>
            <p:cNvPr id="12018" name="Google Shape;12018;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4" name="Google Shape;12024;p83"/>
          <p:cNvGrpSpPr/>
          <p:nvPr/>
        </p:nvGrpSpPr>
        <p:grpSpPr>
          <a:xfrm>
            <a:off x="1865544" y="1690441"/>
            <a:ext cx="451653" cy="447589"/>
            <a:chOff x="-20572500" y="3319025"/>
            <a:chExt cx="305625" cy="302875"/>
          </a:xfrm>
        </p:grpSpPr>
        <p:sp>
          <p:nvSpPr>
            <p:cNvPr id="12025" name="Google Shape;12025;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7" name="Google Shape;12027;p83"/>
          <p:cNvGrpSpPr/>
          <p:nvPr/>
        </p:nvGrpSpPr>
        <p:grpSpPr>
          <a:xfrm>
            <a:off x="1866708" y="2305410"/>
            <a:ext cx="449325" cy="325670"/>
            <a:chOff x="-20571700" y="3722875"/>
            <a:chExt cx="304050" cy="220375"/>
          </a:xfrm>
        </p:grpSpPr>
        <p:sp>
          <p:nvSpPr>
            <p:cNvPr id="12028" name="Google Shape;12028;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5" name="Google Shape;12035;p83"/>
          <p:cNvGrpSpPr/>
          <p:nvPr/>
        </p:nvGrpSpPr>
        <p:grpSpPr>
          <a:xfrm>
            <a:off x="1866135" y="2796278"/>
            <a:ext cx="450470" cy="450470"/>
            <a:chOff x="-20571700" y="4066875"/>
            <a:chExt cx="304825" cy="304825"/>
          </a:xfrm>
        </p:grpSpPr>
        <p:sp>
          <p:nvSpPr>
            <p:cNvPr id="12036" name="Google Shape;12036;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2" name="Google Shape;12042;p83"/>
          <p:cNvGrpSpPr/>
          <p:nvPr/>
        </p:nvGrpSpPr>
        <p:grpSpPr>
          <a:xfrm>
            <a:off x="4632837" y="1688259"/>
            <a:ext cx="453980" cy="451948"/>
            <a:chOff x="-18645175" y="3334200"/>
            <a:chExt cx="307200" cy="305825"/>
          </a:xfrm>
        </p:grpSpPr>
        <p:sp>
          <p:nvSpPr>
            <p:cNvPr id="12043" name="Google Shape;12043;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8" name="Google Shape;12048;p83"/>
          <p:cNvGrpSpPr/>
          <p:nvPr/>
        </p:nvGrpSpPr>
        <p:grpSpPr>
          <a:xfrm>
            <a:off x="4633429" y="2242989"/>
            <a:ext cx="452798" cy="450507"/>
            <a:chOff x="-18645175" y="3708500"/>
            <a:chExt cx="306400" cy="304850"/>
          </a:xfrm>
        </p:grpSpPr>
        <p:sp>
          <p:nvSpPr>
            <p:cNvPr id="12049" name="Google Shape;12049;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6" name="Google Shape;12056;p83"/>
          <p:cNvGrpSpPr/>
          <p:nvPr/>
        </p:nvGrpSpPr>
        <p:grpSpPr>
          <a:xfrm>
            <a:off x="4631101" y="2795630"/>
            <a:ext cx="457453" cy="451763"/>
            <a:chOff x="-18647525" y="4082625"/>
            <a:chExt cx="309550" cy="305700"/>
          </a:xfrm>
        </p:grpSpPr>
        <p:sp>
          <p:nvSpPr>
            <p:cNvPr id="12057" name="Google Shape;12057;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1" name="Google Shape;12061;p83"/>
          <p:cNvGrpSpPr/>
          <p:nvPr/>
        </p:nvGrpSpPr>
        <p:grpSpPr>
          <a:xfrm>
            <a:off x="7441485" y="1689592"/>
            <a:ext cx="395755" cy="449288"/>
            <a:chOff x="-16775350" y="3309200"/>
            <a:chExt cx="267800" cy="304025"/>
          </a:xfrm>
        </p:grpSpPr>
        <p:sp>
          <p:nvSpPr>
            <p:cNvPr id="12062" name="Google Shape;12062;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83"/>
          <p:cNvGrpSpPr/>
          <p:nvPr/>
        </p:nvGrpSpPr>
        <p:grpSpPr>
          <a:xfrm>
            <a:off x="7441485" y="2241827"/>
            <a:ext cx="395755" cy="452835"/>
            <a:chOff x="-16775350" y="3683300"/>
            <a:chExt cx="267800" cy="306425"/>
          </a:xfrm>
        </p:grpSpPr>
        <p:sp>
          <p:nvSpPr>
            <p:cNvPr id="12066" name="Google Shape;12066;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9" name="Google Shape;12069;p83"/>
          <p:cNvGrpSpPr/>
          <p:nvPr/>
        </p:nvGrpSpPr>
        <p:grpSpPr>
          <a:xfrm>
            <a:off x="7413536" y="2796870"/>
            <a:ext cx="451653" cy="449288"/>
            <a:chOff x="-16794250" y="4058225"/>
            <a:chExt cx="305625" cy="304025"/>
          </a:xfrm>
        </p:grpSpPr>
        <p:sp>
          <p:nvSpPr>
            <p:cNvPr id="12070" name="Google Shape;12070;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9" name="Google Shape;12079;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0" name="Google Shape;12080;p83"/>
          <p:cNvGrpSpPr/>
          <p:nvPr/>
        </p:nvGrpSpPr>
        <p:grpSpPr>
          <a:xfrm>
            <a:off x="2414953" y="1689573"/>
            <a:ext cx="457453" cy="449325"/>
            <a:chOff x="-20199150" y="3317850"/>
            <a:chExt cx="309550" cy="304050"/>
          </a:xfrm>
        </p:grpSpPr>
        <p:sp>
          <p:nvSpPr>
            <p:cNvPr id="12081" name="Google Shape;12081;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8" name="Google Shape;12088;p83"/>
          <p:cNvGrpSpPr/>
          <p:nvPr/>
        </p:nvGrpSpPr>
        <p:grpSpPr>
          <a:xfrm>
            <a:off x="2417281" y="2242861"/>
            <a:ext cx="452798" cy="450766"/>
            <a:chOff x="-20199150" y="3693150"/>
            <a:chExt cx="306400" cy="305025"/>
          </a:xfrm>
        </p:grpSpPr>
        <p:sp>
          <p:nvSpPr>
            <p:cNvPr id="12089" name="Google Shape;12089;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3"/>
          <p:cNvGrpSpPr/>
          <p:nvPr/>
        </p:nvGrpSpPr>
        <p:grpSpPr>
          <a:xfrm>
            <a:off x="2417854" y="2795687"/>
            <a:ext cx="451653" cy="451653"/>
            <a:chOff x="-20197575" y="4066875"/>
            <a:chExt cx="305625" cy="305625"/>
          </a:xfrm>
        </p:grpSpPr>
        <p:sp>
          <p:nvSpPr>
            <p:cNvPr id="12096" name="Google Shape;12096;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4" name="Google Shape;12104;p83"/>
          <p:cNvGrpSpPr/>
          <p:nvPr/>
        </p:nvGrpSpPr>
        <p:grpSpPr>
          <a:xfrm>
            <a:off x="5200071" y="1687520"/>
            <a:ext cx="449325" cy="453426"/>
            <a:chOff x="-18271050" y="3333200"/>
            <a:chExt cx="304050" cy="306825"/>
          </a:xfrm>
        </p:grpSpPr>
        <p:sp>
          <p:nvSpPr>
            <p:cNvPr id="12105" name="Google Shape;12105;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0" name="Google Shape;12110;p83"/>
          <p:cNvGrpSpPr/>
          <p:nvPr/>
        </p:nvGrpSpPr>
        <p:grpSpPr>
          <a:xfrm>
            <a:off x="5200644" y="2244171"/>
            <a:ext cx="448180" cy="448143"/>
            <a:chOff x="-18270275" y="3710875"/>
            <a:chExt cx="303275" cy="303250"/>
          </a:xfrm>
        </p:grpSpPr>
        <p:sp>
          <p:nvSpPr>
            <p:cNvPr id="12111" name="Google Shape;12111;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7" name="Google Shape;12117;p83"/>
          <p:cNvGrpSpPr/>
          <p:nvPr/>
        </p:nvGrpSpPr>
        <p:grpSpPr>
          <a:xfrm>
            <a:off x="5254196" y="2797422"/>
            <a:ext cx="341076" cy="448180"/>
            <a:chOff x="-18234025" y="4084200"/>
            <a:chExt cx="230800" cy="303275"/>
          </a:xfrm>
        </p:grpSpPr>
        <p:sp>
          <p:nvSpPr>
            <p:cNvPr id="12118" name="Google Shape;12118;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1" name="Google Shape;12121;p83"/>
          <p:cNvGrpSpPr/>
          <p:nvPr/>
        </p:nvGrpSpPr>
        <p:grpSpPr>
          <a:xfrm>
            <a:off x="2366751" y="3341641"/>
            <a:ext cx="449325" cy="450470"/>
            <a:chOff x="-16419350" y="3308400"/>
            <a:chExt cx="304050" cy="304825"/>
          </a:xfrm>
        </p:grpSpPr>
        <p:sp>
          <p:nvSpPr>
            <p:cNvPr id="12122" name="Google Shape;12122;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9" name="Google Shape;12129;p83"/>
          <p:cNvGrpSpPr/>
          <p:nvPr/>
        </p:nvGrpSpPr>
        <p:grpSpPr>
          <a:xfrm>
            <a:off x="4638306" y="3340423"/>
            <a:ext cx="395755" cy="452872"/>
            <a:chOff x="-16401225" y="3683275"/>
            <a:chExt cx="267800" cy="306450"/>
          </a:xfrm>
        </p:grpSpPr>
        <p:sp>
          <p:nvSpPr>
            <p:cNvPr id="12130" name="Google Shape;12130;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7" name="Google Shape;12137;p83"/>
          <p:cNvGrpSpPr/>
          <p:nvPr/>
        </p:nvGrpSpPr>
        <p:grpSpPr>
          <a:xfrm>
            <a:off x="8003755" y="2797062"/>
            <a:ext cx="450470" cy="448180"/>
            <a:chOff x="-16419350" y="4058200"/>
            <a:chExt cx="304825" cy="303275"/>
          </a:xfrm>
        </p:grpSpPr>
        <p:sp>
          <p:nvSpPr>
            <p:cNvPr id="12138" name="Google Shape;12138;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5" name="Google Shape;12145;p83"/>
          <p:cNvGrpSpPr/>
          <p:nvPr/>
        </p:nvGrpSpPr>
        <p:grpSpPr>
          <a:xfrm>
            <a:off x="4030643" y="3343080"/>
            <a:ext cx="450507" cy="447589"/>
            <a:chOff x="-15296200" y="3326900"/>
            <a:chExt cx="304850" cy="302875"/>
          </a:xfrm>
        </p:grpSpPr>
        <p:sp>
          <p:nvSpPr>
            <p:cNvPr id="12146" name="Google Shape;12146;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1" name="Google Shape;12151;p83"/>
          <p:cNvGrpSpPr/>
          <p:nvPr/>
        </p:nvGrpSpPr>
        <p:grpSpPr>
          <a:xfrm>
            <a:off x="2946296" y="1706881"/>
            <a:ext cx="486566" cy="414708"/>
            <a:chOff x="-19835275" y="3330250"/>
            <a:chExt cx="329250" cy="280625"/>
          </a:xfrm>
        </p:grpSpPr>
        <p:sp>
          <p:nvSpPr>
            <p:cNvPr id="12152" name="Google Shape;12152;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5" name="Google Shape;12155;p83"/>
          <p:cNvGrpSpPr/>
          <p:nvPr/>
        </p:nvGrpSpPr>
        <p:grpSpPr>
          <a:xfrm>
            <a:off x="2964325" y="2243470"/>
            <a:ext cx="450507" cy="449547"/>
            <a:chOff x="-19822675" y="3692750"/>
            <a:chExt cx="304850" cy="304200"/>
          </a:xfrm>
        </p:grpSpPr>
        <p:sp>
          <p:nvSpPr>
            <p:cNvPr id="12156" name="Google Shape;12156;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1" name="Google Shape;12161;p83"/>
          <p:cNvGrpSpPr/>
          <p:nvPr/>
        </p:nvGrpSpPr>
        <p:grpSpPr>
          <a:xfrm>
            <a:off x="2964916" y="2796278"/>
            <a:ext cx="449325" cy="450470"/>
            <a:chOff x="-19822675" y="4066875"/>
            <a:chExt cx="304050" cy="304825"/>
          </a:xfrm>
        </p:grpSpPr>
        <p:sp>
          <p:nvSpPr>
            <p:cNvPr id="12162" name="Google Shape;12162;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83"/>
          <p:cNvGrpSpPr/>
          <p:nvPr/>
        </p:nvGrpSpPr>
        <p:grpSpPr>
          <a:xfrm>
            <a:off x="5773985" y="1689571"/>
            <a:ext cx="399302" cy="449325"/>
            <a:chOff x="-17878825" y="3334400"/>
            <a:chExt cx="270200" cy="304050"/>
          </a:xfrm>
        </p:grpSpPr>
        <p:sp>
          <p:nvSpPr>
            <p:cNvPr id="12169" name="Google Shape;12169;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6" name="Google Shape;12176;p83"/>
          <p:cNvGrpSpPr/>
          <p:nvPr/>
        </p:nvGrpSpPr>
        <p:grpSpPr>
          <a:xfrm>
            <a:off x="5747809" y="2242416"/>
            <a:ext cx="451653" cy="451653"/>
            <a:chOff x="-17896150" y="3709300"/>
            <a:chExt cx="305625" cy="305625"/>
          </a:xfrm>
        </p:grpSpPr>
        <p:sp>
          <p:nvSpPr>
            <p:cNvPr id="12177" name="Google Shape;12177;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1" name="Google Shape;12181;p83"/>
          <p:cNvGrpSpPr/>
          <p:nvPr/>
        </p:nvGrpSpPr>
        <p:grpSpPr>
          <a:xfrm>
            <a:off x="5775740" y="2795686"/>
            <a:ext cx="395792" cy="451653"/>
            <a:chOff x="-17878025" y="4082625"/>
            <a:chExt cx="267825" cy="305625"/>
          </a:xfrm>
        </p:grpSpPr>
        <p:sp>
          <p:nvSpPr>
            <p:cNvPr id="12182" name="Google Shape;12182;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9" name="Google Shape;12189;p83"/>
          <p:cNvGrpSpPr/>
          <p:nvPr/>
        </p:nvGrpSpPr>
        <p:grpSpPr>
          <a:xfrm>
            <a:off x="2919632" y="3355015"/>
            <a:ext cx="450507" cy="423722"/>
            <a:chOff x="-16044450" y="3317850"/>
            <a:chExt cx="304850" cy="286725"/>
          </a:xfrm>
        </p:grpSpPr>
        <p:sp>
          <p:nvSpPr>
            <p:cNvPr id="12190" name="Google Shape;12190;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4" name="Google Shape;12194;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5" name="Google Shape;12195;p83"/>
          <p:cNvGrpSpPr/>
          <p:nvPr/>
        </p:nvGrpSpPr>
        <p:grpSpPr>
          <a:xfrm>
            <a:off x="8042149" y="2243724"/>
            <a:ext cx="373662" cy="449030"/>
            <a:chOff x="-16018450" y="4058400"/>
            <a:chExt cx="252850" cy="303850"/>
          </a:xfrm>
        </p:grpSpPr>
        <p:sp>
          <p:nvSpPr>
            <p:cNvPr id="12196" name="Google Shape;12196;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0" name="Google Shape;12200;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17" name="Google Shape;417;p46"/>
          <p:cNvSpPr txBox="1">
            <a:spLocks noGrp="1"/>
          </p:cNvSpPr>
          <p:nvPr>
            <p:ph type="title"/>
          </p:nvPr>
        </p:nvSpPr>
        <p:spPr>
          <a:xfrm>
            <a:off x="771723" y="242079"/>
            <a:ext cx="7599300" cy="240300"/>
          </a:xfrm>
          <a:prstGeom prst="rect">
            <a:avLst/>
          </a:prstGeom>
        </p:spPr>
        <p:txBody>
          <a:bodyPr spcFirstLastPara="1" wrap="square" lIns="91425" tIns="91425" rIns="91425" bIns="91425" anchor="ctr" anchorCtr="0">
            <a:noAutofit/>
          </a:bodyPr>
          <a:lstStyle/>
          <a:p>
            <a:pPr lvl="0">
              <a:buSzPts val="1100"/>
            </a:pPr>
            <a:r>
              <a:rPr lang="en" sz="2800" dirty="0"/>
              <a:t>TWEET ACTICITY IN </a:t>
            </a:r>
            <a:r>
              <a:rPr lang="en" sz="2400" dirty="0"/>
              <a:t>FEBRUARY 2015 </a:t>
            </a:r>
            <a:endParaRPr dirty="0"/>
          </a:p>
        </p:txBody>
      </p:sp>
      <p:sp>
        <p:nvSpPr>
          <p:cNvPr id="5" name="Subtitle 4">
            <a:extLst>
              <a:ext uri="{FF2B5EF4-FFF2-40B4-BE49-F238E27FC236}">
                <a16:creationId xmlns:a16="http://schemas.microsoft.com/office/drawing/2014/main" id="{470F6A02-BCBF-DC45-84DE-0588939EC444}"/>
              </a:ext>
            </a:extLst>
          </p:cNvPr>
          <p:cNvSpPr>
            <a:spLocks noGrp="1"/>
          </p:cNvSpPr>
          <p:nvPr>
            <p:ph type="subTitle" idx="4"/>
          </p:nvPr>
        </p:nvSpPr>
        <p:spPr>
          <a:xfrm>
            <a:off x="1863298" y="4739100"/>
            <a:ext cx="2153700" cy="404400"/>
          </a:xfrm>
        </p:spPr>
        <p:txBody>
          <a:bodyPr/>
          <a:lstStyle/>
          <a:p>
            <a:endParaRPr lang="en-US" dirty="0"/>
          </a:p>
        </p:txBody>
      </p:sp>
      <p:pic>
        <p:nvPicPr>
          <p:cNvPr id="2" name="Picture 1">
            <a:extLst>
              <a:ext uri="{FF2B5EF4-FFF2-40B4-BE49-F238E27FC236}">
                <a16:creationId xmlns:a16="http://schemas.microsoft.com/office/drawing/2014/main" id="{4C0E3138-D787-0141-B22D-2A130997B696}"/>
              </a:ext>
            </a:extLst>
          </p:cNvPr>
          <p:cNvPicPr>
            <a:picLocks noChangeAspect="1"/>
          </p:cNvPicPr>
          <p:nvPr/>
        </p:nvPicPr>
        <p:blipFill rotWithShape="1">
          <a:blip r:embed="rId3"/>
          <a:srcRect r="11885"/>
          <a:stretch/>
        </p:blipFill>
        <p:spPr>
          <a:xfrm>
            <a:off x="771723" y="631954"/>
            <a:ext cx="6002767" cy="3288753"/>
          </a:xfrm>
          <a:prstGeom prst="rect">
            <a:avLst/>
          </a:prstGeom>
        </p:spPr>
      </p:pic>
      <p:pic>
        <p:nvPicPr>
          <p:cNvPr id="8" name="Picture 7">
            <a:extLst>
              <a:ext uri="{FF2B5EF4-FFF2-40B4-BE49-F238E27FC236}">
                <a16:creationId xmlns:a16="http://schemas.microsoft.com/office/drawing/2014/main" id="{808FE001-F0BC-3E4D-9D64-D40D0AEA2084}"/>
              </a:ext>
            </a:extLst>
          </p:cNvPr>
          <p:cNvPicPr>
            <a:picLocks noChangeAspect="1"/>
          </p:cNvPicPr>
          <p:nvPr/>
        </p:nvPicPr>
        <p:blipFill rotWithShape="1">
          <a:blip r:embed="rId4"/>
          <a:srcRect l="87457" b="83974"/>
          <a:stretch/>
        </p:blipFill>
        <p:spPr>
          <a:xfrm>
            <a:off x="1008825" y="3952602"/>
            <a:ext cx="854473" cy="527047"/>
          </a:xfrm>
          <a:prstGeom prst="rect">
            <a:avLst/>
          </a:prstGeom>
        </p:spPr>
      </p:pic>
      <p:sp>
        <p:nvSpPr>
          <p:cNvPr id="6" name="Subtitle 5">
            <a:extLst>
              <a:ext uri="{FF2B5EF4-FFF2-40B4-BE49-F238E27FC236}">
                <a16:creationId xmlns:a16="http://schemas.microsoft.com/office/drawing/2014/main" id="{10514E32-0E29-314A-AD92-EBBE3597E598}"/>
              </a:ext>
            </a:extLst>
          </p:cNvPr>
          <p:cNvSpPr>
            <a:spLocks noGrp="1"/>
          </p:cNvSpPr>
          <p:nvPr>
            <p:ph type="subTitle" idx="3"/>
          </p:nvPr>
        </p:nvSpPr>
        <p:spPr>
          <a:xfrm>
            <a:off x="7059056" y="1796905"/>
            <a:ext cx="1932300" cy="659700"/>
          </a:xfrm>
        </p:spPr>
        <p:txBody>
          <a:bodyPr/>
          <a:lstStyle/>
          <a:p>
            <a:endParaRPr lang="en-US" dirty="0"/>
          </a:p>
        </p:txBody>
      </p:sp>
    </p:spTree>
    <p:extLst>
      <p:ext uri="{BB962C8B-B14F-4D97-AF65-F5344CB8AC3E}">
        <p14:creationId xmlns:p14="http://schemas.microsoft.com/office/powerpoint/2010/main" val="399563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204"/>
        <p:cNvGrpSpPr/>
        <p:nvPr/>
      </p:nvGrpSpPr>
      <p:grpSpPr>
        <a:xfrm>
          <a:off x="0" y="0"/>
          <a:ext cx="0" cy="0"/>
          <a:chOff x="0" y="0"/>
          <a:chExt cx="0" cy="0"/>
        </a:xfrm>
      </p:grpSpPr>
      <p:sp>
        <p:nvSpPr>
          <p:cNvPr id="12205" name="Google Shape;12205;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2206" name="Google Shape;12206;p84"/>
          <p:cNvGrpSpPr/>
          <p:nvPr/>
        </p:nvGrpSpPr>
        <p:grpSpPr>
          <a:xfrm>
            <a:off x="845901" y="1689241"/>
            <a:ext cx="442337" cy="419623"/>
            <a:chOff x="-6696925" y="3272575"/>
            <a:chExt cx="307200" cy="291425"/>
          </a:xfrm>
        </p:grpSpPr>
        <p:sp>
          <p:nvSpPr>
            <p:cNvPr id="12207" name="Google Shape;12207;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9" name="Google Shape;12209;p84"/>
          <p:cNvGrpSpPr/>
          <p:nvPr/>
        </p:nvGrpSpPr>
        <p:grpSpPr>
          <a:xfrm>
            <a:off x="845884" y="2204636"/>
            <a:ext cx="442373" cy="420775"/>
            <a:chOff x="-6690625" y="3631325"/>
            <a:chExt cx="307225" cy="292225"/>
          </a:xfrm>
        </p:grpSpPr>
        <p:sp>
          <p:nvSpPr>
            <p:cNvPr id="12210" name="Google Shape;12210;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5" name="Google Shape;12215;p84"/>
          <p:cNvGrpSpPr/>
          <p:nvPr/>
        </p:nvGrpSpPr>
        <p:grpSpPr>
          <a:xfrm>
            <a:off x="868005" y="2756972"/>
            <a:ext cx="421927" cy="419371"/>
            <a:chOff x="-6689825" y="3992050"/>
            <a:chExt cx="293025" cy="291250"/>
          </a:xfrm>
        </p:grpSpPr>
        <p:sp>
          <p:nvSpPr>
            <p:cNvPr id="12216" name="Google Shape;12216;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8" name="Google Shape;12228;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9" name="Google Shape;12229;p84"/>
          <p:cNvGrpSpPr/>
          <p:nvPr/>
        </p:nvGrpSpPr>
        <p:grpSpPr>
          <a:xfrm>
            <a:off x="3551317" y="2205192"/>
            <a:ext cx="423043" cy="419659"/>
            <a:chOff x="-4837325" y="3612425"/>
            <a:chExt cx="293800" cy="291450"/>
          </a:xfrm>
        </p:grpSpPr>
        <p:sp>
          <p:nvSpPr>
            <p:cNvPr id="12230" name="Google Shape;12230;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3" name="Google Shape;12233;p84"/>
          <p:cNvGrpSpPr/>
          <p:nvPr/>
        </p:nvGrpSpPr>
        <p:grpSpPr>
          <a:xfrm>
            <a:off x="3564349" y="2756826"/>
            <a:ext cx="420775" cy="419659"/>
            <a:chOff x="-4837325" y="3971575"/>
            <a:chExt cx="292225" cy="291450"/>
          </a:xfrm>
        </p:grpSpPr>
        <p:sp>
          <p:nvSpPr>
            <p:cNvPr id="12234" name="Google Shape;12234;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0" name="Google Shape;12240;p84"/>
          <p:cNvGrpSpPr/>
          <p:nvPr/>
        </p:nvGrpSpPr>
        <p:grpSpPr>
          <a:xfrm>
            <a:off x="6256364" y="1714185"/>
            <a:ext cx="430998" cy="369730"/>
            <a:chOff x="-3037625" y="3254850"/>
            <a:chExt cx="299325" cy="256775"/>
          </a:xfrm>
        </p:grpSpPr>
        <p:sp>
          <p:nvSpPr>
            <p:cNvPr id="12241" name="Google Shape;12241;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5" name="Google Shape;12245;p84"/>
          <p:cNvGrpSpPr/>
          <p:nvPr/>
        </p:nvGrpSpPr>
        <p:grpSpPr>
          <a:xfrm>
            <a:off x="6260324" y="2204615"/>
            <a:ext cx="423079" cy="420811"/>
            <a:chOff x="-3031325" y="3597450"/>
            <a:chExt cx="293825" cy="292250"/>
          </a:xfrm>
        </p:grpSpPr>
        <p:sp>
          <p:nvSpPr>
            <p:cNvPr id="12246" name="Google Shape;12246;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0" name="Google Shape;12250;p84"/>
          <p:cNvGrpSpPr/>
          <p:nvPr/>
        </p:nvGrpSpPr>
        <p:grpSpPr>
          <a:xfrm>
            <a:off x="6272798" y="2781214"/>
            <a:ext cx="421927" cy="370882"/>
            <a:chOff x="-3030525" y="3973150"/>
            <a:chExt cx="293025" cy="257575"/>
          </a:xfrm>
        </p:grpSpPr>
        <p:sp>
          <p:nvSpPr>
            <p:cNvPr id="12251" name="Google Shape;12251;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3" name="Google Shape;12253;p84"/>
          <p:cNvGrpSpPr/>
          <p:nvPr/>
        </p:nvGrpSpPr>
        <p:grpSpPr>
          <a:xfrm>
            <a:off x="1374391" y="3369426"/>
            <a:ext cx="421927" cy="297195"/>
            <a:chOff x="-1199300" y="3279250"/>
            <a:chExt cx="293025" cy="206400"/>
          </a:xfrm>
        </p:grpSpPr>
        <p:sp>
          <p:nvSpPr>
            <p:cNvPr id="12254" name="Google Shape;12254;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84"/>
          <p:cNvGrpSpPr/>
          <p:nvPr/>
        </p:nvGrpSpPr>
        <p:grpSpPr>
          <a:xfrm>
            <a:off x="1381477" y="1688773"/>
            <a:ext cx="444605" cy="420559"/>
            <a:chOff x="-6338550" y="3272950"/>
            <a:chExt cx="308775" cy="292075"/>
          </a:xfrm>
        </p:grpSpPr>
        <p:sp>
          <p:nvSpPr>
            <p:cNvPr id="12259" name="Google Shape;12259;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2" name="Google Shape;12262;p84"/>
          <p:cNvGrpSpPr/>
          <p:nvPr/>
        </p:nvGrpSpPr>
        <p:grpSpPr>
          <a:xfrm>
            <a:off x="1392817" y="2205194"/>
            <a:ext cx="421927" cy="419659"/>
            <a:chOff x="-6329100" y="3632100"/>
            <a:chExt cx="293025" cy="291450"/>
          </a:xfrm>
        </p:grpSpPr>
        <p:sp>
          <p:nvSpPr>
            <p:cNvPr id="12263" name="Google Shape;12263;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6" name="Google Shape;12266;p84"/>
          <p:cNvGrpSpPr/>
          <p:nvPr/>
        </p:nvGrpSpPr>
        <p:grpSpPr>
          <a:xfrm>
            <a:off x="1405867" y="2756828"/>
            <a:ext cx="419623" cy="419659"/>
            <a:chOff x="-6329875" y="3992050"/>
            <a:chExt cx="291425" cy="291450"/>
          </a:xfrm>
        </p:grpSpPr>
        <p:sp>
          <p:nvSpPr>
            <p:cNvPr id="12267" name="Google Shape;12267;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1" name="Google Shape;12271;p84"/>
          <p:cNvGrpSpPr/>
          <p:nvPr/>
        </p:nvGrpSpPr>
        <p:grpSpPr>
          <a:xfrm>
            <a:off x="4092004" y="1687530"/>
            <a:ext cx="423079" cy="423043"/>
            <a:chOff x="-4478975" y="3251700"/>
            <a:chExt cx="293825" cy="293800"/>
          </a:xfrm>
        </p:grpSpPr>
        <p:sp>
          <p:nvSpPr>
            <p:cNvPr id="12272" name="Google Shape;12272;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5" name="Google Shape;12275;p84"/>
          <p:cNvGrpSpPr/>
          <p:nvPr/>
        </p:nvGrpSpPr>
        <p:grpSpPr>
          <a:xfrm>
            <a:off x="4092004" y="2205192"/>
            <a:ext cx="423079" cy="419659"/>
            <a:chOff x="-4475825" y="3612425"/>
            <a:chExt cx="293825" cy="291450"/>
          </a:xfrm>
        </p:grpSpPr>
        <p:sp>
          <p:nvSpPr>
            <p:cNvPr id="12276" name="Google Shape;12276;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9" name="Google Shape;12279;p84"/>
          <p:cNvGrpSpPr/>
          <p:nvPr/>
        </p:nvGrpSpPr>
        <p:grpSpPr>
          <a:xfrm>
            <a:off x="4101077" y="2756844"/>
            <a:ext cx="428730" cy="419623"/>
            <a:chOff x="-4480550" y="3970800"/>
            <a:chExt cx="297750" cy="291425"/>
          </a:xfrm>
        </p:grpSpPr>
        <p:sp>
          <p:nvSpPr>
            <p:cNvPr id="12280" name="Google Shape;12280;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2" name="Google Shape;12282;p84"/>
          <p:cNvGrpSpPr/>
          <p:nvPr/>
        </p:nvGrpSpPr>
        <p:grpSpPr>
          <a:xfrm>
            <a:off x="6804910" y="1689221"/>
            <a:ext cx="415123" cy="419659"/>
            <a:chOff x="-2668225" y="3239075"/>
            <a:chExt cx="288300" cy="291450"/>
          </a:xfrm>
        </p:grpSpPr>
        <p:sp>
          <p:nvSpPr>
            <p:cNvPr id="12283" name="Google Shape;12283;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8" name="Google Shape;12288;p84"/>
          <p:cNvGrpSpPr/>
          <p:nvPr/>
        </p:nvGrpSpPr>
        <p:grpSpPr>
          <a:xfrm>
            <a:off x="6802066" y="2205191"/>
            <a:ext cx="420811" cy="419659"/>
            <a:chOff x="-2671375" y="3597450"/>
            <a:chExt cx="292250" cy="291450"/>
          </a:xfrm>
        </p:grpSpPr>
        <p:sp>
          <p:nvSpPr>
            <p:cNvPr id="12289" name="Google Shape;12289;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1" name="Google Shape;12291;p84"/>
          <p:cNvGrpSpPr/>
          <p:nvPr/>
        </p:nvGrpSpPr>
        <p:grpSpPr>
          <a:xfrm>
            <a:off x="6812849" y="2755691"/>
            <a:ext cx="423043" cy="421927"/>
            <a:chOff x="-2670575" y="3956600"/>
            <a:chExt cx="293800" cy="293025"/>
          </a:xfrm>
        </p:grpSpPr>
        <p:sp>
          <p:nvSpPr>
            <p:cNvPr id="12292" name="Google Shape;12292;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6" name="Google Shape;12296;p84"/>
          <p:cNvGrpSpPr/>
          <p:nvPr/>
        </p:nvGrpSpPr>
        <p:grpSpPr>
          <a:xfrm>
            <a:off x="3070370" y="3311947"/>
            <a:ext cx="426462" cy="418363"/>
            <a:chOff x="-1183550" y="3586525"/>
            <a:chExt cx="296175" cy="290550"/>
          </a:xfrm>
        </p:grpSpPr>
        <p:sp>
          <p:nvSpPr>
            <p:cNvPr id="12297" name="Google Shape;12297;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6" name="Google Shape;12306;p84"/>
          <p:cNvGrpSpPr/>
          <p:nvPr/>
        </p:nvGrpSpPr>
        <p:grpSpPr>
          <a:xfrm>
            <a:off x="1928310" y="2203826"/>
            <a:ext cx="432150" cy="422395"/>
            <a:chOff x="-5974675" y="3632100"/>
            <a:chExt cx="300125" cy="293350"/>
          </a:xfrm>
        </p:grpSpPr>
        <p:sp>
          <p:nvSpPr>
            <p:cNvPr id="12307" name="Google Shape;12307;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0" name="Google Shape;12310;p84"/>
          <p:cNvGrpSpPr/>
          <p:nvPr/>
        </p:nvGrpSpPr>
        <p:grpSpPr>
          <a:xfrm>
            <a:off x="1958351" y="2755694"/>
            <a:ext cx="395865" cy="421927"/>
            <a:chOff x="-5971525" y="3990475"/>
            <a:chExt cx="274925" cy="293025"/>
          </a:xfrm>
        </p:grpSpPr>
        <p:sp>
          <p:nvSpPr>
            <p:cNvPr id="12311" name="Google Shape;12311;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5" name="Google Shape;12315;p84"/>
          <p:cNvGrpSpPr/>
          <p:nvPr/>
        </p:nvGrpSpPr>
        <p:grpSpPr>
          <a:xfrm>
            <a:off x="4631558" y="1689798"/>
            <a:ext cx="420775" cy="418507"/>
            <a:chOff x="-4118225" y="3253275"/>
            <a:chExt cx="292225" cy="290650"/>
          </a:xfrm>
        </p:grpSpPr>
        <p:sp>
          <p:nvSpPr>
            <p:cNvPr id="12316" name="Google Shape;12316;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8" name="Google Shape;12318;p84"/>
          <p:cNvGrpSpPr/>
          <p:nvPr/>
        </p:nvGrpSpPr>
        <p:grpSpPr>
          <a:xfrm>
            <a:off x="4682008" y="2204922"/>
            <a:ext cx="319874" cy="420199"/>
            <a:chOff x="-4082800" y="3612425"/>
            <a:chExt cx="222150" cy="291825"/>
          </a:xfrm>
        </p:grpSpPr>
        <p:sp>
          <p:nvSpPr>
            <p:cNvPr id="12319" name="Google Shape;12319;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2" name="Google Shape;12322;p84"/>
          <p:cNvGrpSpPr/>
          <p:nvPr/>
        </p:nvGrpSpPr>
        <p:grpSpPr>
          <a:xfrm>
            <a:off x="4643456" y="2769876"/>
            <a:ext cx="420775" cy="393561"/>
            <a:chOff x="-4118225" y="3990475"/>
            <a:chExt cx="292225" cy="273325"/>
          </a:xfrm>
        </p:grpSpPr>
        <p:sp>
          <p:nvSpPr>
            <p:cNvPr id="12323" name="Google Shape;12323;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7" name="Google Shape;12327;p84"/>
          <p:cNvGrpSpPr/>
          <p:nvPr/>
        </p:nvGrpSpPr>
        <p:grpSpPr>
          <a:xfrm>
            <a:off x="7354110" y="1688087"/>
            <a:ext cx="394713" cy="421927"/>
            <a:chOff x="-2312225" y="3238300"/>
            <a:chExt cx="274125" cy="293025"/>
          </a:xfrm>
        </p:grpSpPr>
        <p:sp>
          <p:nvSpPr>
            <p:cNvPr id="12328" name="Google Shape;12328;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0" name="Google Shape;12330;p84"/>
          <p:cNvGrpSpPr/>
          <p:nvPr/>
        </p:nvGrpSpPr>
        <p:grpSpPr>
          <a:xfrm>
            <a:off x="7341062" y="2153586"/>
            <a:ext cx="420811" cy="522864"/>
            <a:chOff x="-2310650" y="3525775"/>
            <a:chExt cx="292250" cy="363125"/>
          </a:xfrm>
        </p:grpSpPr>
        <p:sp>
          <p:nvSpPr>
            <p:cNvPr id="12331" name="Google Shape;12331;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5" name="Google Shape;12335;p84"/>
          <p:cNvGrpSpPr/>
          <p:nvPr/>
        </p:nvGrpSpPr>
        <p:grpSpPr>
          <a:xfrm>
            <a:off x="7351827" y="2756825"/>
            <a:ext cx="423079" cy="419659"/>
            <a:chOff x="-2310650" y="3958175"/>
            <a:chExt cx="293825" cy="291450"/>
          </a:xfrm>
        </p:grpSpPr>
        <p:sp>
          <p:nvSpPr>
            <p:cNvPr id="12336" name="Google Shape;12336;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8" name="Google Shape;12338;p84"/>
          <p:cNvGrpSpPr/>
          <p:nvPr/>
        </p:nvGrpSpPr>
        <p:grpSpPr>
          <a:xfrm>
            <a:off x="4718688" y="3308459"/>
            <a:ext cx="424159" cy="419659"/>
            <a:chOff x="-1182750" y="3962900"/>
            <a:chExt cx="294575" cy="291450"/>
          </a:xfrm>
        </p:grpSpPr>
        <p:sp>
          <p:nvSpPr>
            <p:cNvPr id="12339" name="Google Shape;12339;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6" name="Google Shape;12346;p84"/>
          <p:cNvGrpSpPr/>
          <p:nvPr/>
        </p:nvGrpSpPr>
        <p:grpSpPr>
          <a:xfrm>
            <a:off x="2471824" y="1689223"/>
            <a:ext cx="424195" cy="419659"/>
            <a:chOff x="-5611575" y="3272950"/>
            <a:chExt cx="294600" cy="291450"/>
          </a:xfrm>
        </p:grpSpPr>
        <p:sp>
          <p:nvSpPr>
            <p:cNvPr id="12347" name="Google Shape;12347;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2" name="Google Shape;12352;p84"/>
          <p:cNvGrpSpPr/>
          <p:nvPr/>
        </p:nvGrpSpPr>
        <p:grpSpPr>
          <a:xfrm>
            <a:off x="2471824" y="2205770"/>
            <a:ext cx="424195" cy="418507"/>
            <a:chOff x="-5613150" y="3632900"/>
            <a:chExt cx="294600" cy="290650"/>
          </a:xfrm>
        </p:grpSpPr>
        <p:sp>
          <p:nvSpPr>
            <p:cNvPr id="12353" name="Google Shape;12353;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5" name="Google Shape;12355;p84"/>
          <p:cNvGrpSpPr/>
          <p:nvPr/>
        </p:nvGrpSpPr>
        <p:grpSpPr>
          <a:xfrm>
            <a:off x="5155210" y="1689438"/>
            <a:ext cx="434634" cy="419227"/>
            <a:chOff x="-3768700" y="3253275"/>
            <a:chExt cx="301850" cy="291150"/>
          </a:xfrm>
        </p:grpSpPr>
        <p:sp>
          <p:nvSpPr>
            <p:cNvPr id="12356" name="Google Shape;12356;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4"/>
          <p:cNvGrpSpPr/>
          <p:nvPr/>
        </p:nvGrpSpPr>
        <p:grpSpPr>
          <a:xfrm>
            <a:off x="5159293" y="2217090"/>
            <a:ext cx="426462" cy="395865"/>
            <a:chOff x="-3808700" y="3628950"/>
            <a:chExt cx="296175" cy="274925"/>
          </a:xfrm>
        </p:grpSpPr>
        <p:sp>
          <p:nvSpPr>
            <p:cNvPr id="12360" name="Google Shape;12360;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3" name="Google Shape;12363;p84"/>
          <p:cNvGrpSpPr/>
          <p:nvPr/>
        </p:nvGrpSpPr>
        <p:grpSpPr>
          <a:xfrm>
            <a:off x="5224504" y="2756412"/>
            <a:ext cx="419443" cy="420487"/>
            <a:chOff x="-3771675" y="3971775"/>
            <a:chExt cx="291300" cy="292025"/>
          </a:xfrm>
        </p:grpSpPr>
        <p:sp>
          <p:nvSpPr>
            <p:cNvPr id="12364" name="Google Shape;12364;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9" name="Google Shape;12369;p84"/>
          <p:cNvGrpSpPr/>
          <p:nvPr/>
        </p:nvGrpSpPr>
        <p:grpSpPr>
          <a:xfrm>
            <a:off x="7885948" y="1716461"/>
            <a:ext cx="420271" cy="320774"/>
            <a:chOff x="-1951475" y="3273100"/>
            <a:chExt cx="291875" cy="222775"/>
          </a:xfrm>
        </p:grpSpPr>
        <p:sp>
          <p:nvSpPr>
            <p:cNvPr id="12370" name="Google Shape;12370;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3" name="Google Shape;12373;p84"/>
          <p:cNvGrpSpPr/>
          <p:nvPr/>
        </p:nvGrpSpPr>
        <p:grpSpPr>
          <a:xfrm>
            <a:off x="7883429" y="2205191"/>
            <a:ext cx="425310" cy="419659"/>
            <a:chOff x="-1951475" y="3597450"/>
            <a:chExt cx="295375" cy="291450"/>
          </a:xfrm>
        </p:grpSpPr>
        <p:sp>
          <p:nvSpPr>
            <p:cNvPr id="12374" name="Google Shape;12374;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8" name="Google Shape;12378;p84"/>
          <p:cNvGrpSpPr/>
          <p:nvPr/>
        </p:nvGrpSpPr>
        <p:grpSpPr>
          <a:xfrm>
            <a:off x="7885680" y="2756825"/>
            <a:ext cx="444605" cy="419659"/>
            <a:chOff x="-1960150" y="3956600"/>
            <a:chExt cx="308775" cy="291450"/>
          </a:xfrm>
        </p:grpSpPr>
        <p:sp>
          <p:nvSpPr>
            <p:cNvPr id="12379" name="Google Shape;12379;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1" name="Google Shape;12381;p84"/>
          <p:cNvGrpSpPr/>
          <p:nvPr/>
        </p:nvGrpSpPr>
        <p:grpSpPr>
          <a:xfrm>
            <a:off x="1939718" y="3307636"/>
            <a:ext cx="420775" cy="420775"/>
            <a:chOff x="-804700" y="3226500"/>
            <a:chExt cx="292225" cy="292225"/>
          </a:xfrm>
        </p:grpSpPr>
        <p:sp>
          <p:nvSpPr>
            <p:cNvPr id="12382" name="Google Shape;12382;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9" name="Google Shape;12389;p84"/>
          <p:cNvGrpSpPr/>
          <p:nvPr/>
        </p:nvGrpSpPr>
        <p:grpSpPr>
          <a:xfrm>
            <a:off x="3019809" y="1688647"/>
            <a:ext cx="420775" cy="420811"/>
            <a:chOff x="-5251625" y="3272950"/>
            <a:chExt cx="292225" cy="292250"/>
          </a:xfrm>
        </p:grpSpPr>
        <p:sp>
          <p:nvSpPr>
            <p:cNvPr id="12390" name="Google Shape;12390;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3" name="Google Shape;12393;p84"/>
          <p:cNvGrpSpPr/>
          <p:nvPr/>
        </p:nvGrpSpPr>
        <p:grpSpPr>
          <a:xfrm>
            <a:off x="3032265" y="2756270"/>
            <a:ext cx="419659" cy="420775"/>
            <a:chOff x="-5251625" y="3991275"/>
            <a:chExt cx="291450" cy="292225"/>
          </a:xfrm>
        </p:grpSpPr>
        <p:sp>
          <p:nvSpPr>
            <p:cNvPr id="12394" name="Google Shape;12394;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9" name="Google Shape;12399;p84"/>
          <p:cNvGrpSpPr/>
          <p:nvPr/>
        </p:nvGrpSpPr>
        <p:grpSpPr>
          <a:xfrm>
            <a:off x="5772848" y="1689240"/>
            <a:ext cx="319874" cy="419623"/>
            <a:chOff x="-3365275" y="3253275"/>
            <a:chExt cx="222150" cy="291425"/>
          </a:xfrm>
        </p:grpSpPr>
        <p:sp>
          <p:nvSpPr>
            <p:cNvPr id="12400" name="Google Shape;12400;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2" name="Google Shape;12402;p84"/>
          <p:cNvGrpSpPr/>
          <p:nvPr/>
        </p:nvGrpSpPr>
        <p:grpSpPr>
          <a:xfrm>
            <a:off x="1933980" y="1689799"/>
            <a:ext cx="420811" cy="418507"/>
            <a:chOff x="-5971525" y="3273750"/>
            <a:chExt cx="292250" cy="290650"/>
          </a:xfrm>
        </p:grpSpPr>
        <p:sp>
          <p:nvSpPr>
            <p:cNvPr id="12403" name="Google Shape;12403;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5" name="Google Shape;12405;p84"/>
          <p:cNvGrpSpPr/>
          <p:nvPr/>
        </p:nvGrpSpPr>
        <p:grpSpPr>
          <a:xfrm>
            <a:off x="5746786" y="2204058"/>
            <a:ext cx="371998" cy="421927"/>
            <a:chOff x="-3383375" y="3611625"/>
            <a:chExt cx="258350" cy="293025"/>
          </a:xfrm>
        </p:grpSpPr>
        <p:sp>
          <p:nvSpPr>
            <p:cNvPr id="12406" name="Google Shape;12406;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8" name="Google Shape;12408;p84"/>
          <p:cNvGrpSpPr/>
          <p:nvPr/>
        </p:nvGrpSpPr>
        <p:grpSpPr>
          <a:xfrm>
            <a:off x="5809135" y="2756826"/>
            <a:ext cx="271097" cy="419659"/>
            <a:chOff x="-3347950" y="3971575"/>
            <a:chExt cx="188275" cy="291450"/>
          </a:xfrm>
        </p:grpSpPr>
        <p:sp>
          <p:nvSpPr>
            <p:cNvPr id="12409" name="Google Shape;12409;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2" name="Google Shape;12412;p84"/>
          <p:cNvGrpSpPr/>
          <p:nvPr/>
        </p:nvGrpSpPr>
        <p:grpSpPr>
          <a:xfrm>
            <a:off x="858994" y="3307061"/>
            <a:ext cx="371998" cy="421927"/>
            <a:chOff x="-1575775" y="3238300"/>
            <a:chExt cx="258350" cy="293025"/>
          </a:xfrm>
        </p:grpSpPr>
        <p:sp>
          <p:nvSpPr>
            <p:cNvPr id="12413" name="Google Shape;12413;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8" name="Google Shape;12418;p84"/>
          <p:cNvGrpSpPr/>
          <p:nvPr/>
        </p:nvGrpSpPr>
        <p:grpSpPr>
          <a:xfrm>
            <a:off x="4153362" y="3318663"/>
            <a:ext cx="421927" cy="399248"/>
            <a:chOff x="-1592325" y="3957400"/>
            <a:chExt cx="293025" cy="277275"/>
          </a:xfrm>
        </p:grpSpPr>
        <p:sp>
          <p:nvSpPr>
            <p:cNvPr id="12419" name="Google Shape;12419;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3" name="Google Shape;12423;p84"/>
          <p:cNvGrpSpPr/>
          <p:nvPr/>
        </p:nvGrpSpPr>
        <p:grpSpPr>
          <a:xfrm>
            <a:off x="3640232" y="3310744"/>
            <a:ext cx="369730" cy="420775"/>
            <a:chOff x="-778700" y="3612425"/>
            <a:chExt cx="256775" cy="292225"/>
          </a:xfrm>
        </p:grpSpPr>
        <p:sp>
          <p:nvSpPr>
            <p:cNvPr id="12424" name="Google Shape;12424;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0" name="Google Shape;12430;p84"/>
          <p:cNvGrpSpPr/>
          <p:nvPr/>
        </p:nvGrpSpPr>
        <p:grpSpPr>
          <a:xfrm>
            <a:off x="6111733" y="3828305"/>
            <a:ext cx="340731" cy="387641"/>
            <a:chOff x="7728464" y="1561258"/>
            <a:chExt cx="349719" cy="397866"/>
          </a:xfrm>
        </p:grpSpPr>
        <p:sp>
          <p:nvSpPr>
            <p:cNvPr id="12431" name="Google Shape;12431;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3" name="Google Shape;12433;p84"/>
          <p:cNvGrpSpPr/>
          <p:nvPr/>
        </p:nvGrpSpPr>
        <p:grpSpPr>
          <a:xfrm>
            <a:off x="4034702" y="3828305"/>
            <a:ext cx="387681" cy="387641"/>
            <a:chOff x="5611350" y="1561258"/>
            <a:chExt cx="397907" cy="397866"/>
          </a:xfrm>
        </p:grpSpPr>
        <p:sp>
          <p:nvSpPr>
            <p:cNvPr id="12434" name="Google Shape;12434;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8" name="Google Shape;12438;p84"/>
          <p:cNvGrpSpPr/>
          <p:nvPr/>
        </p:nvGrpSpPr>
        <p:grpSpPr>
          <a:xfrm>
            <a:off x="4553987" y="3925571"/>
            <a:ext cx="387610" cy="193109"/>
            <a:chOff x="6140660" y="1661097"/>
            <a:chExt cx="397835" cy="198202"/>
          </a:xfrm>
        </p:grpSpPr>
        <p:sp>
          <p:nvSpPr>
            <p:cNvPr id="12439" name="Google Shape;12439;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3" name="Google Shape;12443;p84"/>
          <p:cNvGrpSpPr/>
          <p:nvPr/>
        </p:nvGrpSpPr>
        <p:grpSpPr>
          <a:xfrm>
            <a:off x="5073202" y="3828305"/>
            <a:ext cx="387681" cy="387641"/>
            <a:chOff x="6669907" y="1561258"/>
            <a:chExt cx="397907" cy="397866"/>
          </a:xfrm>
        </p:grpSpPr>
        <p:sp>
          <p:nvSpPr>
            <p:cNvPr id="12444" name="Google Shape;12444;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84"/>
          <p:cNvGrpSpPr/>
          <p:nvPr/>
        </p:nvGrpSpPr>
        <p:grpSpPr>
          <a:xfrm>
            <a:off x="5592488" y="3828305"/>
            <a:ext cx="387641" cy="387641"/>
            <a:chOff x="7199196" y="1561258"/>
            <a:chExt cx="397866" cy="397866"/>
          </a:xfrm>
        </p:grpSpPr>
        <p:sp>
          <p:nvSpPr>
            <p:cNvPr id="12450" name="Google Shape;12450;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3" name="Google Shape;12453;p84"/>
          <p:cNvGrpSpPr/>
          <p:nvPr/>
        </p:nvGrpSpPr>
        <p:grpSpPr>
          <a:xfrm>
            <a:off x="1958433" y="3885842"/>
            <a:ext cx="387681" cy="272572"/>
            <a:chOff x="3386036" y="1746339"/>
            <a:chExt cx="397907" cy="279762"/>
          </a:xfrm>
        </p:grpSpPr>
        <p:sp>
          <p:nvSpPr>
            <p:cNvPr id="12454" name="Google Shape;12454;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6" name="Google Shape;12456;p84"/>
          <p:cNvGrpSpPr/>
          <p:nvPr/>
        </p:nvGrpSpPr>
        <p:grpSpPr>
          <a:xfrm>
            <a:off x="2483722" y="2756270"/>
            <a:ext cx="424195" cy="420775"/>
            <a:chOff x="-5613150" y="3991275"/>
            <a:chExt cx="294600" cy="292225"/>
          </a:xfrm>
        </p:grpSpPr>
        <p:sp>
          <p:nvSpPr>
            <p:cNvPr id="12457" name="Google Shape;12457;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6" name="Google Shape;12466;p84"/>
          <p:cNvGrpSpPr/>
          <p:nvPr/>
        </p:nvGrpSpPr>
        <p:grpSpPr>
          <a:xfrm>
            <a:off x="2996130" y="3828288"/>
            <a:ext cx="387681" cy="387681"/>
            <a:chOff x="4417380" y="1687279"/>
            <a:chExt cx="397907" cy="397907"/>
          </a:xfrm>
        </p:grpSpPr>
        <p:sp>
          <p:nvSpPr>
            <p:cNvPr id="12467" name="Google Shape;12467;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9" name="Google Shape;12469;p84"/>
          <p:cNvGrpSpPr/>
          <p:nvPr/>
        </p:nvGrpSpPr>
        <p:grpSpPr>
          <a:xfrm>
            <a:off x="7942611" y="3308537"/>
            <a:ext cx="387661" cy="387661"/>
            <a:chOff x="2869999" y="1687279"/>
            <a:chExt cx="397887" cy="397887"/>
          </a:xfrm>
        </p:grpSpPr>
        <p:sp>
          <p:nvSpPr>
            <p:cNvPr id="12470" name="Google Shape;12470;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2" name="Google Shape;12472;p84"/>
          <p:cNvGrpSpPr/>
          <p:nvPr/>
        </p:nvGrpSpPr>
        <p:grpSpPr>
          <a:xfrm>
            <a:off x="2477718" y="3828664"/>
            <a:ext cx="386807" cy="386929"/>
            <a:chOff x="3902887" y="1687655"/>
            <a:chExt cx="397010" cy="397135"/>
          </a:xfrm>
        </p:grpSpPr>
        <p:sp>
          <p:nvSpPr>
            <p:cNvPr id="12473" name="Google Shape;12473;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5" name="Google Shape;12475;p84"/>
          <p:cNvGrpSpPr/>
          <p:nvPr/>
        </p:nvGrpSpPr>
        <p:grpSpPr>
          <a:xfrm>
            <a:off x="3515416" y="3828288"/>
            <a:ext cx="387681" cy="387681"/>
            <a:chOff x="4933458" y="1687279"/>
            <a:chExt cx="397907" cy="397907"/>
          </a:xfrm>
        </p:grpSpPr>
        <p:sp>
          <p:nvSpPr>
            <p:cNvPr id="12476" name="Google Shape;12476;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8" name="Google Shape;12478;p84"/>
          <p:cNvGrpSpPr/>
          <p:nvPr/>
        </p:nvGrpSpPr>
        <p:grpSpPr>
          <a:xfrm>
            <a:off x="6348367" y="3308537"/>
            <a:ext cx="387661" cy="387661"/>
            <a:chOff x="1379798" y="1723250"/>
            <a:chExt cx="397887" cy="397887"/>
          </a:xfrm>
        </p:grpSpPr>
        <p:sp>
          <p:nvSpPr>
            <p:cNvPr id="12479" name="Google Shape;12479;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84"/>
          <p:cNvGrpSpPr/>
          <p:nvPr/>
        </p:nvGrpSpPr>
        <p:grpSpPr>
          <a:xfrm>
            <a:off x="5286246" y="3308537"/>
            <a:ext cx="387681" cy="387661"/>
            <a:chOff x="266768" y="1721375"/>
            <a:chExt cx="397907" cy="397887"/>
          </a:xfrm>
        </p:grpSpPr>
        <p:sp>
          <p:nvSpPr>
            <p:cNvPr id="12484" name="Google Shape;12484;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6" name="Google Shape;12486;p84"/>
          <p:cNvGrpSpPr/>
          <p:nvPr/>
        </p:nvGrpSpPr>
        <p:grpSpPr>
          <a:xfrm>
            <a:off x="5817327" y="3308537"/>
            <a:ext cx="387641" cy="387661"/>
            <a:chOff x="864491" y="1723250"/>
            <a:chExt cx="397866" cy="397887"/>
          </a:xfrm>
        </p:grpSpPr>
        <p:sp>
          <p:nvSpPr>
            <p:cNvPr id="12487" name="Google Shape;12487;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0" name="Google Shape;12490;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1" name="Google Shape;12491;p84"/>
          <p:cNvGrpSpPr/>
          <p:nvPr/>
        </p:nvGrpSpPr>
        <p:grpSpPr>
          <a:xfrm>
            <a:off x="3016407" y="2204348"/>
            <a:ext cx="427578" cy="421351"/>
            <a:chOff x="-5254775" y="3631325"/>
            <a:chExt cx="296950" cy="292625"/>
          </a:xfrm>
        </p:grpSpPr>
        <p:sp>
          <p:nvSpPr>
            <p:cNvPr id="12492" name="Google Shape;12492;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84"/>
          <p:cNvGrpSpPr/>
          <p:nvPr/>
        </p:nvGrpSpPr>
        <p:grpSpPr>
          <a:xfrm>
            <a:off x="7411672" y="3308924"/>
            <a:ext cx="387539" cy="386888"/>
            <a:chOff x="2408992" y="1722875"/>
            <a:chExt cx="397761" cy="397093"/>
          </a:xfrm>
        </p:grpSpPr>
        <p:sp>
          <p:nvSpPr>
            <p:cNvPr id="12500" name="Google Shape;12500;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2" name="Google Shape;12502;p84"/>
          <p:cNvGrpSpPr/>
          <p:nvPr/>
        </p:nvGrpSpPr>
        <p:grpSpPr>
          <a:xfrm>
            <a:off x="2503892" y="3309051"/>
            <a:ext cx="423079" cy="424159"/>
            <a:chOff x="-1591550" y="3597475"/>
            <a:chExt cx="293825" cy="294575"/>
          </a:xfrm>
        </p:grpSpPr>
        <p:sp>
          <p:nvSpPr>
            <p:cNvPr id="12503" name="Google Shape;12503;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09"/>
        <p:cNvGrpSpPr/>
        <p:nvPr/>
      </p:nvGrpSpPr>
      <p:grpSpPr>
        <a:xfrm>
          <a:off x="0" y="0"/>
          <a:ext cx="0" cy="0"/>
          <a:chOff x="0" y="0"/>
          <a:chExt cx="0" cy="0"/>
        </a:xfrm>
      </p:grpSpPr>
      <p:pic>
        <p:nvPicPr>
          <p:cNvPr id="12510" name="Google Shape;12510;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840E2B-6CDD-054E-B120-EBFCA0E46992}"/>
              </a:ext>
            </a:extLst>
          </p:cNvPr>
          <p:cNvSpPr>
            <a:spLocks noGrp="1"/>
          </p:cNvSpPr>
          <p:nvPr>
            <p:ph type="subTitle" idx="1"/>
          </p:nvPr>
        </p:nvSpPr>
        <p:spPr>
          <a:xfrm>
            <a:off x="7127141" y="2457550"/>
            <a:ext cx="1932300" cy="659700"/>
          </a:xfrm>
        </p:spPr>
        <p:txBody>
          <a:bodyPr/>
          <a:lstStyle/>
          <a:p>
            <a:endParaRPr lang="en-US" dirty="0"/>
          </a:p>
        </p:txBody>
      </p:sp>
      <p:sp>
        <p:nvSpPr>
          <p:cNvPr id="3" name="Subtitle 2">
            <a:extLst>
              <a:ext uri="{FF2B5EF4-FFF2-40B4-BE49-F238E27FC236}">
                <a16:creationId xmlns:a16="http://schemas.microsoft.com/office/drawing/2014/main" id="{7953B5E1-D51A-4548-8975-750DC35F8230}"/>
              </a:ext>
            </a:extLst>
          </p:cNvPr>
          <p:cNvSpPr>
            <a:spLocks noGrp="1"/>
          </p:cNvSpPr>
          <p:nvPr>
            <p:ph type="subTitle" idx="2"/>
          </p:nvPr>
        </p:nvSpPr>
        <p:spPr>
          <a:xfrm>
            <a:off x="6585517" y="1301412"/>
            <a:ext cx="2153700" cy="404400"/>
          </a:xfrm>
        </p:spPr>
        <p:txBody>
          <a:bodyPr/>
          <a:lstStyle/>
          <a:p>
            <a:endParaRPr lang="en-US" dirty="0"/>
          </a:p>
        </p:txBody>
      </p:sp>
      <p:sp>
        <p:nvSpPr>
          <p:cNvPr id="8" name="Title 7">
            <a:extLst>
              <a:ext uri="{FF2B5EF4-FFF2-40B4-BE49-F238E27FC236}">
                <a16:creationId xmlns:a16="http://schemas.microsoft.com/office/drawing/2014/main" id="{708A1421-1431-0C43-B2F0-51886E34C5AB}"/>
              </a:ext>
            </a:extLst>
          </p:cNvPr>
          <p:cNvSpPr>
            <a:spLocks noGrp="1"/>
          </p:cNvSpPr>
          <p:nvPr>
            <p:ph type="title"/>
          </p:nvPr>
        </p:nvSpPr>
        <p:spPr>
          <a:xfrm>
            <a:off x="828675" y="282191"/>
            <a:ext cx="7599300" cy="495609"/>
          </a:xfrm>
        </p:spPr>
        <p:txBody>
          <a:bodyPr/>
          <a:lstStyle/>
          <a:p>
            <a:r>
              <a:rPr lang="en-US" dirty="0"/>
              <a:t>TWEET SENTIMENT BY HOUR</a:t>
            </a:r>
          </a:p>
        </p:txBody>
      </p:sp>
      <p:pic>
        <p:nvPicPr>
          <p:cNvPr id="12" name="Picture 11">
            <a:extLst>
              <a:ext uri="{FF2B5EF4-FFF2-40B4-BE49-F238E27FC236}">
                <a16:creationId xmlns:a16="http://schemas.microsoft.com/office/drawing/2014/main" id="{D16572AE-E94D-2A48-9175-82AD55185446}"/>
              </a:ext>
            </a:extLst>
          </p:cNvPr>
          <p:cNvPicPr>
            <a:picLocks noChangeAspect="1"/>
          </p:cNvPicPr>
          <p:nvPr/>
        </p:nvPicPr>
        <p:blipFill>
          <a:blip r:embed="rId2"/>
          <a:stretch>
            <a:fillRect/>
          </a:stretch>
        </p:blipFill>
        <p:spPr>
          <a:xfrm>
            <a:off x="808007" y="1033929"/>
            <a:ext cx="5777510" cy="3506941"/>
          </a:xfrm>
          <a:prstGeom prst="rect">
            <a:avLst/>
          </a:prstGeom>
        </p:spPr>
      </p:pic>
    </p:spTree>
    <p:extLst>
      <p:ext uri="{BB962C8B-B14F-4D97-AF65-F5344CB8AC3E}">
        <p14:creationId xmlns:p14="http://schemas.microsoft.com/office/powerpoint/2010/main" val="265603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49"/>
          <p:cNvSpPr txBox="1">
            <a:spLocks noGrp="1"/>
          </p:cNvSpPr>
          <p:nvPr>
            <p:ph type="body" idx="2"/>
          </p:nvPr>
        </p:nvSpPr>
        <p:spPr>
          <a:xfrm>
            <a:off x="6571900" y="634563"/>
            <a:ext cx="2305983" cy="3643147"/>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en-US" sz="1200" dirty="0"/>
              <a:t>Range: ≈ 0.59-0.73</a:t>
            </a:r>
          </a:p>
          <a:p>
            <a:pPr marL="457200" lvl="0" indent="-323850" algn="l" rtl="0">
              <a:spcBef>
                <a:spcPts val="0"/>
              </a:spcBef>
              <a:spcAft>
                <a:spcPts val="0"/>
              </a:spcAft>
              <a:buSzPts val="1500"/>
              <a:buChar char="●"/>
            </a:pPr>
            <a:r>
              <a:rPr lang="en-US" sz="1200" dirty="0"/>
              <a:t>Median ≈ 0.66</a:t>
            </a:r>
          </a:p>
          <a:p>
            <a:pPr indent="-323850" algn="l">
              <a:buSzPts val="1500"/>
            </a:pPr>
            <a:r>
              <a:rPr lang="en-US" sz="1200" dirty="0"/>
              <a:t>Distribution of Twitter sentiment confidence is consistent across the different types of sentiments</a:t>
            </a:r>
          </a:p>
          <a:p>
            <a:pPr marL="457200" lvl="0" indent="-323850" algn="l" rtl="0">
              <a:spcBef>
                <a:spcPts val="0"/>
              </a:spcBef>
              <a:spcAft>
                <a:spcPts val="0"/>
              </a:spcAft>
              <a:buSzPts val="1500"/>
              <a:buChar char="●"/>
            </a:pPr>
            <a:r>
              <a:rPr lang="en-US" sz="1200" dirty="0"/>
              <a:t>Some outliers- slightly more confident in determining sentiment of negative tweets. </a:t>
            </a:r>
          </a:p>
          <a:p>
            <a:pPr marL="457200" lvl="0" indent="-323850" algn="l" rtl="0">
              <a:spcBef>
                <a:spcPts val="0"/>
              </a:spcBef>
              <a:spcAft>
                <a:spcPts val="0"/>
              </a:spcAft>
              <a:buSzPts val="1500"/>
              <a:buChar char="●"/>
            </a:pPr>
            <a:r>
              <a:rPr lang="en-US" sz="1200" dirty="0"/>
              <a:t>Approximately 66% confident that the tweet is put into the correct sentiment.  </a:t>
            </a:r>
          </a:p>
        </p:txBody>
      </p:sp>
      <p:pic>
        <p:nvPicPr>
          <p:cNvPr id="6" name="Picture 5">
            <a:extLst>
              <a:ext uri="{FF2B5EF4-FFF2-40B4-BE49-F238E27FC236}">
                <a16:creationId xmlns:a16="http://schemas.microsoft.com/office/drawing/2014/main" id="{8CA6A3D5-8270-FF4D-9B96-CE3B8C07B41F}"/>
              </a:ext>
            </a:extLst>
          </p:cNvPr>
          <p:cNvPicPr>
            <a:picLocks noChangeAspect="1"/>
          </p:cNvPicPr>
          <p:nvPr/>
        </p:nvPicPr>
        <p:blipFill rotWithShape="1">
          <a:blip r:embed="rId3"/>
          <a:srcRect b="3153"/>
          <a:stretch/>
        </p:blipFill>
        <p:spPr>
          <a:xfrm>
            <a:off x="772350" y="636129"/>
            <a:ext cx="6062064" cy="3872808"/>
          </a:xfrm>
          <a:prstGeom prst="rect">
            <a:avLst/>
          </a:prstGeom>
        </p:spPr>
      </p:pic>
      <p:sp>
        <p:nvSpPr>
          <p:cNvPr id="10" name="Google Shape;358;p40">
            <a:extLst>
              <a:ext uri="{FF2B5EF4-FFF2-40B4-BE49-F238E27FC236}">
                <a16:creationId xmlns:a16="http://schemas.microsoft.com/office/drawing/2014/main" id="{3F759271-909C-2B43-A109-5631D7C22D32}"/>
              </a:ext>
            </a:extLst>
          </p:cNvPr>
          <p:cNvSpPr txBox="1">
            <a:spLocks noGrp="1"/>
          </p:cNvSpPr>
          <p:nvPr>
            <p:ph type="title"/>
          </p:nvPr>
        </p:nvSpPr>
        <p:spPr>
          <a:xfrm>
            <a:off x="772350" y="90804"/>
            <a:ext cx="6272884" cy="5453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200" dirty="0"/>
              <a:t>AIRLINE SENTIMENT CONFIDENCE</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ABF9293-6D2A-A94D-A7B2-2E30FC9C5314}"/>
              </a:ext>
            </a:extLst>
          </p:cNvPr>
          <p:cNvSpPr>
            <a:spLocks noGrp="1"/>
          </p:cNvSpPr>
          <p:nvPr>
            <p:ph type="subTitle" idx="1"/>
          </p:nvPr>
        </p:nvSpPr>
        <p:spPr>
          <a:xfrm>
            <a:off x="6495394" y="1409621"/>
            <a:ext cx="2404522" cy="486600"/>
          </a:xfrm>
        </p:spPr>
        <p:txBody>
          <a:bodyPr/>
          <a:lstStyle/>
          <a:p>
            <a:endParaRPr lang="en-US"/>
          </a:p>
        </p:txBody>
      </p:sp>
      <p:sp>
        <p:nvSpPr>
          <p:cNvPr id="3" name="Text Placeholder 2">
            <a:extLst>
              <a:ext uri="{FF2B5EF4-FFF2-40B4-BE49-F238E27FC236}">
                <a16:creationId xmlns:a16="http://schemas.microsoft.com/office/drawing/2014/main" id="{1EADBD57-EAC8-7941-89FC-9C54570DF66E}"/>
              </a:ext>
            </a:extLst>
          </p:cNvPr>
          <p:cNvSpPr>
            <a:spLocks noGrp="1"/>
          </p:cNvSpPr>
          <p:nvPr>
            <p:ph type="body" idx="2"/>
          </p:nvPr>
        </p:nvSpPr>
        <p:spPr>
          <a:xfrm>
            <a:off x="6495244" y="2377919"/>
            <a:ext cx="2404672" cy="1223400"/>
          </a:xfrm>
        </p:spPr>
        <p:txBody>
          <a:bodyPr/>
          <a:lstStyle/>
          <a:p>
            <a:endParaRPr lang="en-US" dirty="0"/>
          </a:p>
        </p:txBody>
      </p:sp>
      <p:pic>
        <p:nvPicPr>
          <p:cNvPr id="5" name="Picture 4">
            <a:extLst>
              <a:ext uri="{FF2B5EF4-FFF2-40B4-BE49-F238E27FC236}">
                <a16:creationId xmlns:a16="http://schemas.microsoft.com/office/drawing/2014/main" id="{B3A9686C-91CA-AF4A-903A-B4B11B60296A}"/>
              </a:ext>
            </a:extLst>
          </p:cNvPr>
          <p:cNvPicPr>
            <a:picLocks noChangeAspect="1"/>
          </p:cNvPicPr>
          <p:nvPr/>
        </p:nvPicPr>
        <p:blipFill>
          <a:blip r:embed="rId2"/>
          <a:stretch>
            <a:fillRect/>
          </a:stretch>
        </p:blipFill>
        <p:spPr>
          <a:xfrm>
            <a:off x="940966" y="1061545"/>
            <a:ext cx="5554278" cy="3371439"/>
          </a:xfrm>
          <a:prstGeom prst="rect">
            <a:avLst/>
          </a:prstGeom>
        </p:spPr>
      </p:pic>
      <p:sp>
        <p:nvSpPr>
          <p:cNvPr id="6" name="Google Shape;358;p40">
            <a:extLst>
              <a:ext uri="{FF2B5EF4-FFF2-40B4-BE49-F238E27FC236}">
                <a16:creationId xmlns:a16="http://schemas.microsoft.com/office/drawing/2014/main" id="{F5189D79-A9AD-6144-BDE9-29DF713349C5}"/>
              </a:ext>
            </a:extLst>
          </p:cNvPr>
          <p:cNvSpPr txBox="1">
            <a:spLocks noGrp="1"/>
          </p:cNvSpPr>
          <p:nvPr>
            <p:ph type="title"/>
          </p:nvPr>
        </p:nvSpPr>
        <p:spPr>
          <a:xfrm>
            <a:off x="1411777" y="162123"/>
            <a:ext cx="6320446" cy="8316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200" dirty="0"/>
              <a:t>AIRLINE SENTIMENT CONFIDENCE BY AIRLINE</a:t>
            </a:r>
            <a:endParaRPr dirty="0"/>
          </a:p>
        </p:txBody>
      </p:sp>
    </p:spTree>
    <p:extLst>
      <p:ext uri="{BB962C8B-B14F-4D97-AF65-F5344CB8AC3E}">
        <p14:creationId xmlns:p14="http://schemas.microsoft.com/office/powerpoint/2010/main" val="222570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17" name="Google Shape;417;p46"/>
          <p:cNvSpPr txBox="1">
            <a:spLocks noGrp="1"/>
          </p:cNvSpPr>
          <p:nvPr>
            <p:ph type="title"/>
          </p:nvPr>
        </p:nvSpPr>
        <p:spPr>
          <a:xfrm>
            <a:off x="771723" y="242079"/>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TWITTER SENTIMENT BY AIRLINE</a:t>
            </a:r>
            <a:endParaRPr dirty="0"/>
          </a:p>
        </p:txBody>
      </p:sp>
      <p:sp>
        <p:nvSpPr>
          <p:cNvPr id="3" name="Subtitle 2">
            <a:extLst>
              <a:ext uri="{FF2B5EF4-FFF2-40B4-BE49-F238E27FC236}">
                <a16:creationId xmlns:a16="http://schemas.microsoft.com/office/drawing/2014/main" id="{90EF301E-9902-104D-84B9-BF262FF44C79}"/>
              </a:ext>
            </a:extLst>
          </p:cNvPr>
          <p:cNvSpPr>
            <a:spLocks noGrp="1"/>
          </p:cNvSpPr>
          <p:nvPr>
            <p:ph type="subTitle" idx="3"/>
          </p:nvPr>
        </p:nvSpPr>
        <p:spPr>
          <a:xfrm>
            <a:off x="3845002" y="4571571"/>
            <a:ext cx="1932300" cy="659700"/>
          </a:xfrm>
        </p:spPr>
        <p:txBody>
          <a:bodyPr/>
          <a:lstStyle/>
          <a:p>
            <a:endParaRPr lang="en-US" dirty="0"/>
          </a:p>
        </p:txBody>
      </p:sp>
      <p:sp>
        <p:nvSpPr>
          <p:cNvPr id="5" name="Subtitle 4">
            <a:extLst>
              <a:ext uri="{FF2B5EF4-FFF2-40B4-BE49-F238E27FC236}">
                <a16:creationId xmlns:a16="http://schemas.microsoft.com/office/drawing/2014/main" id="{470F6A02-BCBF-DC45-84DE-0588939EC444}"/>
              </a:ext>
            </a:extLst>
          </p:cNvPr>
          <p:cNvSpPr>
            <a:spLocks noGrp="1"/>
          </p:cNvSpPr>
          <p:nvPr>
            <p:ph type="subTitle" idx="4"/>
          </p:nvPr>
        </p:nvSpPr>
        <p:spPr>
          <a:xfrm>
            <a:off x="1863298" y="4739100"/>
            <a:ext cx="2153700" cy="404400"/>
          </a:xfrm>
        </p:spPr>
        <p:txBody>
          <a:bodyPr/>
          <a:lstStyle/>
          <a:p>
            <a:endParaRPr lang="en-US" dirty="0"/>
          </a:p>
        </p:txBody>
      </p:sp>
      <p:sp>
        <p:nvSpPr>
          <p:cNvPr id="11" name="Subtitle 10">
            <a:extLst>
              <a:ext uri="{FF2B5EF4-FFF2-40B4-BE49-F238E27FC236}">
                <a16:creationId xmlns:a16="http://schemas.microsoft.com/office/drawing/2014/main" id="{2D040F6A-D744-A148-8CB4-26565BA0D509}"/>
              </a:ext>
            </a:extLst>
          </p:cNvPr>
          <p:cNvSpPr>
            <a:spLocks noGrp="1"/>
          </p:cNvSpPr>
          <p:nvPr>
            <p:ph type="subTitle" idx="6"/>
          </p:nvPr>
        </p:nvSpPr>
        <p:spPr>
          <a:xfrm>
            <a:off x="6111902" y="4901421"/>
            <a:ext cx="2153700" cy="404400"/>
          </a:xfrm>
        </p:spPr>
        <p:txBody>
          <a:bodyPr/>
          <a:lstStyle/>
          <a:p>
            <a:endParaRPr lang="en-US" dirty="0"/>
          </a:p>
        </p:txBody>
      </p:sp>
      <p:pic>
        <p:nvPicPr>
          <p:cNvPr id="17" name="Picture 16">
            <a:extLst>
              <a:ext uri="{FF2B5EF4-FFF2-40B4-BE49-F238E27FC236}">
                <a16:creationId xmlns:a16="http://schemas.microsoft.com/office/drawing/2014/main" id="{E7BD40A8-09A9-2540-BE98-7F4C94E258FD}"/>
              </a:ext>
            </a:extLst>
          </p:cNvPr>
          <p:cNvPicPr>
            <a:picLocks noChangeAspect="1"/>
          </p:cNvPicPr>
          <p:nvPr/>
        </p:nvPicPr>
        <p:blipFill>
          <a:blip r:embed="rId3"/>
          <a:stretch>
            <a:fillRect/>
          </a:stretch>
        </p:blipFill>
        <p:spPr>
          <a:xfrm>
            <a:off x="771723" y="845421"/>
            <a:ext cx="5466072" cy="3452658"/>
          </a:xfrm>
          <a:prstGeom prst="rect">
            <a:avLst/>
          </a:prstGeom>
        </p:spPr>
      </p:pic>
    </p:spTree>
    <p:extLst>
      <p:ext uri="{BB962C8B-B14F-4D97-AF65-F5344CB8AC3E}">
        <p14:creationId xmlns:p14="http://schemas.microsoft.com/office/powerpoint/2010/main" val="4277769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8" name="Picture 7">
            <a:extLst>
              <a:ext uri="{FF2B5EF4-FFF2-40B4-BE49-F238E27FC236}">
                <a16:creationId xmlns:a16="http://schemas.microsoft.com/office/drawing/2014/main" id="{83BCA337-8058-D24D-87EE-B16F45006DF1}"/>
              </a:ext>
            </a:extLst>
          </p:cNvPr>
          <p:cNvPicPr>
            <a:picLocks noChangeAspect="1"/>
          </p:cNvPicPr>
          <p:nvPr/>
        </p:nvPicPr>
        <p:blipFill rotWithShape="1">
          <a:blip r:embed="rId3"/>
          <a:srcRect t="71252" r="76080"/>
          <a:stretch/>
        </p:blipFill>
        <p:spPr>
          <a:xfrm>
            <a:off x="102071" y="3069377"/>
            <a:ext cx="1190701" cy="1478647"/>
          </a:xfrm>
          <a:prstGeom prst="rect">
            <a:avLst/>
          </a:prstGeom>
        </p:spPr>
      </p:pic>
      <p:sp>
        <p:nvSpPr>
          <p:cNvPr id="393" name="Google Shape;393;p45"/>
          <p:cNvSpPr txBox="1">
            <a:spLocks noGrp="1"/>
          </p:cNvSpPr>
          <p:nvPr>
            <p:ph type="title"/>
          </p:nvPr>
        </p:nvSpPr>
        <p:spPr>
          <a:xfrm>
            <a:off x="0" y="123888"/>
            <a:ext cx="6096000" cy="6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NEGATIVE REASONS FOR TWEETS</a:t>
            </a:r>
            <a:endParaRPr sz="2800" dirty="0"/>
          </a:p>
        </p:txBody>
      </p:sp>
      <p:sp>
        <p:nvSpPr>
          <p:cNvPr id="394" name="Google Shape;394;p45"/>
          <p:cNvSpPr txBox="1">
            <a:spLocks noGrp="1"/>
          </p:cNvSpPr>
          <p:nvPr>
            <p:ph type="subTitle" idx="1"/>
          </p:nvPr>
        </p:nvSpPr>
        <p:spPr>
          <a:xfrm>
            <a:off x="6414867" y="127201"/>
            <a:ext cx="2729133" cy="305268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Jupiter is a gas giant and the biggest planet in the Solar System</a:t>
            </a:r>
            <a:endParaRPr dirty="0"/>
          </a:p>
        </p:txBody>
      </p:sp>
      <p:pic>
        <p:nvPicPr>
          <p:cNvPr id="3" name="Picture 2">
            <a:extLst>
              <a:ext uri="{FF2B5EF4-FFF2-40B4-BE49-F238E27FC236}">
                <a16:creationId xmlns:a16="http://schemas.microsoft.com/office/drawing/2014/main" id="{4995BA84-A34A-6442-82B8-7D34147FD564}"/>
              </a:ext>
            </a:extLst>
          </p:cNvPr>
          <p:cNvPicPr>
            <a:picLocks noChangeAspect="1"/>
          </p:cNvPicPr>
          <p:nvPr/>
        </p:nvPicPr>
        <p:blipFill rotWithShape="1">
          <a:blip r:embed="rId3"/>
          <a:srcRect l="14525" t="9808" r="19342" b="41477"/>
          <a:stretch/>
        </p:blipFill>
        <p:spPr>
          <a:xfrm>
            <a:off x="697421" y="675540"/>
            <a:ext cx="4116316" cy="3133160"/>
          </a:xfrm>
          <a:prstGeom prst="rect">
            <a:avLst/>
          </a:prstGeom>
        </p:spPr>
      </p:pic>
    </p:spTree>
  </p:cSld>
  <p:clrMapOvr>
    <a:masterClrMapping/>
  </p:clrMapOvr>
</p:sld>
</file>

<file path=ppt/theme/theme1.xml><?xml version="1.0" encoding="utf-8"?>
<a:theme xmlns:a="http://schemas.openxmlformats.org/drawingml/2006/main" name="HVAC Project Proposal by Slidesgo">
  <a:themeElements>
    <a:clrScheme name="Simple Light">
      <a:dk1>
        <a:srgbClr val="000000"/>
      </a:dk1>
      <a:lt1>
        <a:srgbClr val="FFFFFF"/>
      </a:lt1>
      <a:dk2>
        <a:srgbClr val="595959"/>
      </a:dk2>
      <a:lt2>
        <a:srgbClr val="EEEEEE"/>
      </a:lt2>
      <a:accent1>
        <a:srgbClr val="CFE2F3"/>
      </a:accent1>
      <a:accent2>
        <a:srgbClr val="000000"/>
      </a:accent2>
      <a:accent3>
        <a:srgbClr val="434343"/>
      </a:accent3>
      <a:accent4>
        <a:srgbClr val="666666"/>
      </a:accent4>
      <a:accent5>
        <a:srgbClr val="999999"/>
      </a:accent5>
      <a:accent6>
        <a:srgbClr val="B7B7B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2816</TotalTime>
  <Words>1007</Words>
  <Application>Microsoft Macintosh PowerPoint</Application>
  <PresentationFormat>On-screen Show (16:9)</PresentationFormat>
  <Paragraphs>173</Paragraphs>
  <Slides>41</Slides>
  <Notes>37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Roboto Medium</vt:lpstr>
      <vt:lpstr>Proxima Nova Semibold</vt:lpstr>
      <vt:lpstr>Calibri</vt:lpstr>
      <vt:lpstr>Amatic SC</vt:lpstr>
      <vt:lpstr>Hammersmith One</vt:lpstr>
      <vt:lpstr>Roboto Condensed Light</vt:lpstr>
      <vt:lpstr>Istok Web</vt:lpstr>
      <vt:lpstr>Arial</vt:lpstr>
      <vt:lpstr>Nunito</vt:lpstr>
      <vt:lpstr>Proxima Nova</vt:lpstr>
      <vt:lpstr>Bellota Text</vt:lpstr>
      <vt:lpstr>HVAC Project Proposal by Slidesgo</vt:lpstr>
      <vt:lpstr>Slidesgo Final Pages</vt:lpstr>
      <vt:lpstr>AIRLINE TWITTER SENTIMENT ANALYSIS</vt:lpstr>
      <vt:lpstr>INTRODUCTION</vt:lpstr>
      <vt:lpstr>TWEET ACTICITY IN FEBRUARY 2015 </vt:lpstr>
      <vt:lpstr>TWEET ACTICITY IN FEBRUARY 2015 </vt:lpstr>
      <vt:lpstr>TWEET SENTIMENT BY HOUR</vt:lpstr>
      <vt:lpstr>AIRLINE SENTIMENT CONFIDENCE</vt:lpstr>
      <vt:lpstr>AIRLINE SENTIMENT CONFIDENCE BY AIRLINE</vt:lpstr>
      <vt:lpstr>TWITTER SENTIMENT BY AIRLINE</vt:lpstr>
      <vt:lpstr>NEGATIVE REASONS FOR TWEETS</vt:lpstr>
      <vt:lpstr>TOP 3 NEGATIVE REASONS FOR EACH AIRLINE</vt:lpstr>
      <vt:lpstr>AIRLINE RETWEETS</vt:lpstr>
      <vt:lpstr>CONCLUSION</vt:lpstr>
      <vt:lpstr>MAJOR REQUIREMENTS</vt:lpstr>
      <vt:lpstr>EXECUTIVE SUMMARY</vt:lpstr>
      <vt:lpstr>THANKS!</vt:lpstr>
      <vt:lpstr>APPENDIX</vt:lpstr>
      <vt:lpstr>PowerPoint Presentation</vt:lpstr>
      <vt:lpstr>PowerPoint Presentation</vt:lpstr>
      <vt:lpstr>APPENDIX A</vt:lpstr>
      <vt:lpstr>APPENDIX B: GOLD </vt:lpstr>
      <vt:lpstr>DATA ASSESSMENT</vt:lpstr>
      <vt:lpstr>ACTION STEPS</vt:lpstr>
      <vt:lpstr>TABLE OF CONTENTS</vt:lpstr>
      <vt:lpstr>OUR COMPANY</vt:lpstr>
      <vt:lpstr>Instructions for use</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TWITTER SENTIMENT ANALYSIS</dc:title>
  <cp:lastModifiedBy>Cho, Kayla (Student)</cp:lastModifiedBy>
  <cp:revision>29</cp:revision>
  <dcterms:modified xsi:type="dcterms:W3CDTF">2021-03-12T05:27:18Z</dcterms:modified>
</cp:coreProperties>
</file>